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258" r:id="rId5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62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7A3D"/>
    <a:srgbClr val="E37F26"/>
    <a:srgbClr val="DDC8A4"/>
    <a:srgbClr val="CAF2D7"/>
    <a:srgbClr val="DEC8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C4270F-6104-60BB-DDB9-DC11D5A1D7C7}" v="3" dt="2026-01-19T16:30:27.310"/>
    <p1510:client id="{86668758-3377-4EDE-9F5D-7D01439A7A96}" v="453" dt="2026-01-20T08:40:21.3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3174" y="84"/>
      </p:cViewPr>
      <p:guideLst>
        <p:guide orient="horz" pos="4762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INTECX" userId="S::cintecx@uvigo.gal::79baa95f-6ce6-4cc3-a3e4-489e7fef8681" providerId="AD" clId="Web-{4DC4270F-6104-60BB-DDB9-DC11D5A1D7C7}"/>
    <pc:docChg chg="modSld">
      <pc:chgData name="CINTECX" userId="S::cintecx@uvigo.gal::79baa95f-6ce6-4cc3-a3e4-489e7fef8681" providerId="AD" clId="Web-{4DC4270F-6104-60BB-DDB9-DC11D5A1D7C7}" dt="2026-01-19T16:30:27.310" v="2" actId="1076"/>
      <pc:docMkLst>
        <pc:docMk/>
      </pc:docMkLst>
      <pc:sldChg chg="modSp">
        <pc:chgData name="CINTECX" userId="S::cintecx@uvigo.gal::79baa95f-6ce6-4cc3-a3e4-489e7fef8681" providerId="AD" clId="Web-{4DC4270F-6104-60BB-DDB9-DC11D5A1D7C7}" dt="2026-01-19T16:30:27.310" v="2" actId="1076"/>
        <pc:sldMkLst>
          <pc:docMk/>
          <pc:sldMk cId="3774786624" sldId="258"/>
        </pc:sldMkLst>
        <pc:picChg chg="mod">
          <ac:chgData name="CINTECX" userId="S::cintecx@uvigo.gal::79baa95f-6ce6-4cc3-a3e4-489e7fef8681" providerId="AD" clId="Web-{4DC4270F-6104-60BB-DDB9-DC11D5A1D7C7}" dt="2026-01-19T16:29:55.278" v="1" actId="1076"/>
          <ac:picMkLst>
            <pc:docMk/>
            <pc:sldMk cId="3774786624" sldId="258"/>
            <ac:picMk id="9" creationId="{65999BBF-35C6-6CA3-8F32-19BEB0D6D93B}"/>
          </ac:picMkLst>
        </pc:picChg>
        <pc:picChg chg="mod">
          <ac:chgData name="CINTECX" userId="S::cintecx@uvigo.gal::79baa95f-6ce6-4cc3-a3e4-489e7fef8681" providerId="AD" clId="Web-{4DC4270F-6104-60BB-DDB9-DC11D5A1D7C7}" dt="2026-01-19T16:30:27.310" v="2" actId="1076"/>
          <ac:picMkLst>
            <pc:docMk/>
            <pc:sldMk cId="3774786624" sldId="258"/>
            <ac:picMk id="21" creationId="{3D87F26F-D474-56C3-30FD-F7F5B937FDF6}"/>
          </ac:picMkLst>
        </pc:picChg>
      </pc:sldChg>
    </pc:docChg>
  </pc:docChgLst>
  <pc:docChgLst>
    <pc:chgData name="Alba Giráldez Rodríguez" userId="f3a82700-6e0c-4ae9-b071-799a11745d02" providerId="ADAL" clId="{686D5C60-744C-4AE7-8CA4-AD935004D6A5}"/>
    <pc:docChg chg="undo custSel addSld delSld modSld sldOrd modMainMaster">
      <pc:chgData name="Alba Giráldez Rodríguez" userId="f3a82700-6e0c-4ae9-b071-799a11745d02" providerId="ADAL" clId="{686D5C60-744C-4AE7-8CA4-AD935004D6A5}" dt="2026-01-20T08:40:21.355" v="3799" actId="14100"/>
      <pc:docMkLst>
        <pc:docMk/>
      </pc:docMkLst>
      <pc:sldChg chg="addSp delSp modSp del mod">
        <pc:chgData name="Alba Giráldez Rodríguez" userId="f3a82700-6e0c-4ae9-b071-799a11745d02" providerId="ADAL" clId="{686D5C60-744C-4AE7-8CA4-AD935004D6A5}" dt="2026-01-19T10:30:19.188" v="1933" actId="47"/>
        <pc:sldMkLst>
          <pc:docMk/>
          <pc:sldMk cId="1986778151" sldId="256"/>
        </pc:sldMkLst>
        <pc:spChg chg="add mod">
          <ac:chgData name="Alba Giráldez Rodríguez" userId="f3a82700-6e0c-4ae9-b071-799a11745d02" providerId="ADAL" clId="{686D5C60-744C-4AE7-8CA4-AD935004D6A5}" dt="2026-01-19T08:08:20.414" v="733" actId="404"/>
          <ac:spMkLst>
            <pc:docMk/>
            <pc:sldMk cId="1986778151" sldId="256"/>
            <ac:spMk id="2" creationId="{C1A75CB2-6BB2-FF62-AC37-7E75D2440EEA}"/>
          </ac:spMkLst>
        </pc:spChg>
        <pc:spChg chg="add mod">
          <ac:chgData name="Alba Giráldez Rodríguez" userId="f3a82700-6e0c-4ae9-b071-799a11745d02" providerId="ADAL" clId="{686D5C60-744C-4AE7-8CA4-AD935004D6A5}" dt="2026-01-19T08:06:17.220" v="605" actId="1036"/>
          <ac:spMkLst>
            <pc:docMk/>
            <pc:sldMk cId="1986778151" sldId="256"/>
            <ac:spMk id="3" creationId="{79BEFFF3-D12F-05B3-7496-166B0D4C1333}"/>
          </ac:spMkLst>
        </pc:spChg>
        <pc:spChg chg="mod">
          <ac:chgData name="Alba Giráldez Rodríguez" userId="f3a82700-6e0c-4ae9-b071-799a11745d02" providerId="ADAL" clId="{686D5C60-744C-4AE7-8CA4-AD935004D6A5}" dt="2026-01-19T08:08:09.776" v="729" actId="14100"/>
          <ac:spMkLst>
            <pc:docMk/>
            <pc:sldMk cId="1986778151" sldId="256"/>
            <ac:spMk id="4" creationId="{FA648DE0-CD01-1A98-097C-032602393FB2}"/>
          </ac:spMkLst>
        </pc:spChg>
        <pc:spChg chg="mod">
          <ac:chgData name="Alba Giráldez Rodríguez" userId="f3a82700-6e0c-4ae9-b071-799a11745d02" providerId="ADAL" clId="{686D5C60-744C-4AE7-8CA4-AD935004D6A5}" dt="2026-01-19T07:57:36.434" v="503" actId="1076"/>
          <ac:spMkLst>
            <pc:docMk/>
            <pc:sldMk cId="1986778151" sldId="256"/>
            <ac:spMk id="5" creationId="{9DAE3CF4-0A8C-A59A-8673-6658D8D89F4B}"/>
          </ac:spMkLst>
        </pc:spChg>
        <pc:spChg chg="add mod">
          <ac:chgData name="Alba Giráldez Rodríguez" userId="f3a82700-6e0c-4ae9-b071-799a11745d02" providerId="ADAL" clId="{686D5C60-744C-4AE7-8CA4-AD935004D6A5}" dt="2026-01-19T08:06:17.220" v="605" actId="1036"/>
          <ac:spMkLst>
            <pc:docMk/>
            <pc:sldMk cId="1986778151" sldId="256"/>
            <ac:spMk id="6" creationId="{73EE9DAC-D1CC-42C5-A05D-A31058FED260}"/>
          </ac:spMkLst>
        </pc:spChg>
        <pc:spChg chg="add mod">
          <ac:chgData name="Alba Giráldez Rodríguez" userId="f3a82700-6e0c-4ae9-b071-799a11745d02" providerId="ADAL" clId="{686D5C60-744C-4AE7-8CA4-AD935004D6A5}" dt="2026-01-19T08:06:17.220" v="605" actId="1036"/>
          <ac:spMkLst>
            <pc:docMk/>
            <pc:sldMk cId="1986778151" sldId="256"/>
            <ac:spMk id="7" creationId="{2E60E977-6DF1-5E81-6BB3-6E4044FDC7DC}"/>
          </ac:spMkLst>
        </pc:spChg>
        <pc:spChg chg="add mod ord">
          <ac:chgData name="Alba Giráldez Rodríguez" userId="f3a82700-6e0c-4ae9-b071-799a11745d02" providerId="ADAL" clId="{686D5C60-744C-4AE7-8CA4-AD935004D6A5}" dt="2026-01-19T08:06:17.220" v="605" actId="1036"/>
          <ac:spMkLst>
            <pc:docMk/>
            <pc:sldMk cId="1986778151" sldId="256"/>
            <ac:spMk id="8" creationId="{803E69B4-4A8C-5068-8680-52F6882F6B0D}"/>
          </ac:spMkLst>
        </pc:spChg>
        <pc:spChg chg="mod">
          <ac:chgData name="Alba Giráldez Rodríguez" userId="f3a82700-6e0c-4ae9-b071-799a11745d02" providerId="ADAL" clId="{686D5C60-744C-4AE7-8CA4-AD935004D6A5}" dt="2026-01-19T08:08:17.100" v="731" actId="1076"/>
          <ac:spMkLst>
            <pc:docMk/>
            <pc:sldMk cId="1986778151" sldId="256"/>
            <ac:spMk id="10" creationId="{34C4B49D-0B46-6708-A854-402A68674EDD}"/>
          </ac:spMkLst>
        </pc:spChg>
        <pc:spChg chg="add mod">
          <ac:chgData name="Alba Giráldez Rodríguez" userId="f3a82700-6e0c-4ae9-b071-799a11745d02" providerId="ADAL" clId="{686D5C60-744C-4AE7-8CA4-AD935004D6A5}" dt="2026-01-19T07:42:13.557" v="84" actId="1038"/>
          <ac:spMkLst>
            <pc:docMk/>
            <pc:sldMk cId="1986778151" sldId="256"/>
            <ac:spMk id="11" creationId="{9E3E2008-BDAA-70AC-3E06-E35BD11A2776}"/>
          </ac:spMkLst>
        </pc:spChg>
        <pc:spChg chg="mod">
          <ac:chgData name="Alba Giráldez Rodríguez" userId="f3a82700-6e0c-4ae9-b071-799a11745d02" providerId="ADAL" clId="{686D5C60-744C-4AE7-8CA4-AD935004D6A5}" dt="2026-01-19T08:13:50.804" v="906" actId="14100"/>
          <ac:spMkLst>
            <pc:docMk/>
            <pc:sldMk cId="1986778151" sldId="256"/>
            <ac:spMk id="12" creationId="{D6DF9DC9-97F0-17FE-0F3B-904B77B0A0BB}"/>
          </ac:spMkLst>
        </pc:spChg>
        <pc:spChg chg="add mod">
          <ac:chgData name="Alba Giráldez Rodríguez" userId="f3a82700-6e0c-4ae9-b071-799a11745d02" providerId="ADAL" clId="{686D5C60-744C-4AE7-8CA4-AD935004D6A5}" dt="2026-01-19T08:00:04.690" v="529" actId="1076"/>
          <ac:spMkLst>
            <pc:docMk/>
            <pc:sldMk cId="1986778151" sldId="256"/>
            <ac:spMk id="13" creationId="{373C94D5-66ED-4E54-10C6-CF0A3556B1D7}"/>
          </ac:spMkLst>
        </pc:spChg>
        <pc:spChg chg="mod">
          <ac:chgData name="Alba Giráldez Rodríguez" userId="f3a82700-6e0c-4ae9-b071-799a11745d02" providerId="ADAL" clId="{686D5C60-744C-4AE7-8CA4-AD935004D6A5}" dt="2026-01-19T08:05:47.283" v="592" actId="1076"/>
          <ac:spMkLst>
            <pc:docMk/>
            <pc:sldMk cId="1986778151" sldId="256"/>
            <ac:spMk id="14" creationId="{0925389B-934D-8327-A1E1-ED7765FF389B}"/>
          </ac:spMkLst>
        </pc:spChg>
        <pc:spChg chg="add del mod">
          <ac:chgData name="Alba Giráldez Rodríguez" userId="f3a82700-6e0c-4ae9-b071-799a11745d02" providerId="ADAL" clId="{686D5C60-744C-4AE7-8CA4-AD935004D6A5}" dt="2026-01-19T08:08:22.483" v="734" actId="478"/>
          <ac:spMkLst>
            <pc:docMk/>
            <pc:sldMk cId="1986778151" sldId="256"/>
            <ac:spMk id="15" creationId="{A9E23D90-F100-BF61-6949-15F76805856E}"/>
          </ac:spMkLst>
        </pc:spChg>
        <pc:spChg chg="add del mod">
          <ac:chgData name="Alba Giráldez Rodríguez" userId="f3a82700-6e0c-4ae9-b071-799a11745d02" providerId="ADAL" clId="{686D5C60-744C-4AE7-8CA4-AD935004D6A5}" dt="2026-01-19T08:03:05.962" v="565" actId="478"/>
          <ac:spMkLst>
            <pc:docMk/>
            <pc:sldMk cId="1986778151" sldId="256"/>
            <ac:spMk id="16" creationId="{2881EEF9-DB2B-9459-CC4A-A778C72A05F4}"/>
          </ac:spMkLst>
        </pc:spChg>
        <pc:spChg chg="add mod">
          <ac:chgData name="Alba Giráldez Rodríguez" userId="f3a82700-6e0c-4ae9-b071-799a11745d02" providerId="ADAL" clId="{686D5C60-744C-4AE7-8CA4-AD935004D6A5}" dt="2026-01-19T08:05:58.932" v="594" actId="14100"/>
          <ac:spMkLst>
            <pc:docMk/>
            <pc:sldMk cId="1986778151" sldId="256"/>
            <ac:spMk id="17" creationId="{489E4A25-FD20-61A4-2CDA-6AA7E8960E96}"/>
          </ac:spMkLst>
        </pc:spChg>
        <pc:spChg chg="add mod">
          <ac:chgData name="Alba Giráldez Rodríguez" userId="f3a82700-6e0c-4ae9-b071-799a11745d02" providerId="ADAL" clId="{686D5C60-744C-4AE7-8CA4-AD935004D6A5}" dt="2026-01-19T08:00:43.177" v="536" actId="1076"/>
          <ac:spMkLst>
            <pc:docMk/>
            <pc:sldMk cId="1986778151" sldId="256"/>
            <ac:spMk id="18" creationId="{E94ED7D9-1A7A-E526-76EE-049F45275AED}"/>
          </ac:spMkLst>
        </pc:spChg>
        <pc:spChg chg="add del mod">
          <ac:chgData name="Alba Giráldez Rodríguez" userId="f3a82700-6e0c-4ae9-b071-799a11745d02" providerId="ADAL" clId="{686D5C60-744C-4AE7-8CA4-AD935004D6A5}" dt="2026-01-19T08:04:10.234" v="576" actId="478"/>
          <ac:spMkLst>
            <pc:docMk/>
            <pc:sldMk cId="1986778151" sldId="256"/>
            <ac:spMk id="19" creationId="{3C6ACC37-7E30-9E1F-C3E3-00DEF6D62FFD}"/>
          </ac:spMkLst>
        </pc:spChg>
        <pc:spChg chg="add del">
          <ac:chgData name="Alba Giráldez Rodríguez" userId="f3a82700-6e0c-4ae9-b071-799a11745d02" providerId="ADAL" clId="{686D5C60-744C-4AE7-8CA4-AD935004D6A5}" dt="2026-01-19T07:46:24.326" v="276" actId="478"/>
          <ac:spMkLst>
            <pc:docMk/>
            <pc:sldMk cId="1986778151" sldId="256"/>
            <ac:spMk id="20" creationId="{4AE3890E-EB12-1C15-35D4-7DD58B4AACD5}"/>
          </ac:spMkLst>
        </pc:spChg>
        <pc:spChg chg="add del mod">
          <ac:chgData name="Alba Giráldez Rodríguez" userId="f3a82700-6e0c-4ae9-b071-799a11745d02" providerId="ADAL" clId="{686D5C60-744C-4AE7-8CA4-AD935004D6A5}" dt="2026-01-19T07:46:22.948" v="275" actId="478"/>
          <ac:spMkLst>
            <pc:docMk/>
            <pc:sldMk cId="1986778151" sldId="256"/>
            <ac:spMk id="21" creationId="{4FBBECDB-5E4F-9A4C-B6BB-6286EB2D83F9}"/>
          </ac:spMkLst>
        </pc:spChg>
        <pc:spChg chg="add del mod">
          <ac:chgData name="Alba Giráldez Rodríguez" userId="f3a82700-6e0c-4ae9-b071-799a11745d02" providerId="ADAL" clId="{686D5C60-744C-4AE7-8CA4-AD935004D6A5}" dt="2026-01-19T07:47:14.797" v="288" actId="478"/>
          <ac:spMkLst>
            <pc:docMk/>
            <pc:sldMk cId="1986778151" sldId="256"/>
            <ac:spMk id="22" creationId="{5D9E68F2-2F99-B6A8-668B-84C48BF0C84B}"/>
          </ac:spMkLst>
        </pc:spChg>
        <pc:spChg chg="add del mod">
          <ac:chgData name="Alba Giráldez Rodríguez" userId="f3a82700-6e0c-4ae9-b071-799a11745d02" providerId="ADAL" clId="{686D5C60-744C-4AE7-8CA4-AD935004D6A5}" dt="2026-01-19T07:47:14.797" v="288" actId="478"/>
          <ac:spMkLst>
            <pc:docMk/>
            <pc:sldMk cId="1986778151" sldId="256"/>
            <ac:spMk id="23" creationId="{367FE6F0-D54B-2FA0-48B5-4BB248305E17}"/>
          </ac:spMkLst>
        </pc:spChg>
        <pc:spChg chg="add mod">
          <ac:chgData name="Alba Giráldez Rodríguez" userId="f3a82700-6e0c-4ae9-b071-799a11745d02" providerId="ADAL" clId="{686D5C60-744C-4AE7-8CA4-AD935004D6A5}" dt="2026-01-19T07:47:09.477" v="287"/>
          <ac:spMkLst>
            <pc:docMk/>
            <pc:sldMk cId="1986778151" sldId="256"/>
            <ac:spMk id="24" creationId="{3638E6FD-E476-157E-00DA-D738F51B6FA4}"/>
          </ac:spMkLst>
        </pc:spChg>
        <pc:spChg chg="add del mod">
          <ac:chgData name="Alba Giráldez Rodríguez" userId="f3a82700-6e0c-4ae9-b071-799a11745d02" providerId="ADAL" clId="{686D5C60-744C-4AE7-8CA4-AD935004D6A5}" dt="2026-01-19T07:52:47.200" v="316" actId="478"/>
          <ac:spMkLst>
            <pc:docMk/>
            <pc:sldMk cId="1986778151" sldId="256"/>
            <ac:spMk id="25" creationId="{5A7B25B5-8048-5AD0-703E-784E213A6756}"/>
          </ac:spMkLst>
        </pc:spChg>
        <pc:spChg chg="add del mod">
          <ac:chgData name="Alba Giráldez Rodríguez" userId="f3a82700-6e0c-4ae9-b071-799a11745d02" providerId="ADAL" clId="{686D5C60-744C-4AE7-8CA4-AD935004D6A5}" dt="2026-01-19T07:52:47.200" v="316" actId="478"/>
          <ac:spMkLst>
            <pc:docMk/>
            <pc:sldMk cId="1986778151" sldId="256"/>
            <ac:spMk id="26" creationId="{1B3A7471-A660-9772-FCD3-405FDD407EEC}"/>
          </ac:spMkLst>
        </pc:spChg>
        <pc:spChg chg="add del mod">
          <ac:chgData name="Alba Giráldez Rodríguez" userId="f3a82700-6e0c-4ae9-b071-799a11745d02" providerId="ADAL" clId="{686D5C60-744C-4AE7-8CA4-AD935004D6A5}" dt="2026-01-19T07:52:47.200" v="316" actId="478"/>
          <ac:spMkLst>
            <pc:docMk/>
            <pc:sldMk cId="1986778151" sldId="256"/>
            <ac:spMk id="27" creationId="{B7DE0111-D6E9-13A7-9D48-617C33D0C3E0}"/>
          </ac:spMkLst>
        </pc:spChg>
        <pc:spChg chg="add mod">
          <ac:chgData name="Alba Giráldez Rodríguez" userId="f3a82700-6e0c-4ae9-b071-799a11745d02" providerId="ADAL" clId="{686D5C60-744C-4AE7-8CA4-AD935004D6A5}" dt="2026-01-19T07:57:41.137" v="504" actId="1076"/>
          <ac:spMkLst>
            <pc:docMk/>
            <pc:sldMk cId="1986778151" sldId="256"/>
            <ac:spMk id="30" creationId="{0256966C-C775-194A-0863-529A5E0D050F}"/>
          </ac:spMkLst>
        </pc:spChg>
        <pc:spChg chg="add mod">
          <ac:chgData name="Alba Giráldez Rodríguez" userId="f3a82700-6e0c-4ae9-b071-799a11745d02" providerId="ADAL" clId="{686D5C60-744C-4AE7-8CA4-AD935004D6A5}" dt="2026-01-19T08:13:47.509" v="905" actId="14100"/>
          <ac:spMkLst>
            <pc:docMk/>
            <pc:sldMk cId="1986778151" sldId="256"/>
            <ac:spMk id="37" creationId="{880B2111-4326-FAF2-2294-88B1E9618092}"/>
          </ac:spMkLst>
        </pc:spChg>
        <pc:spChg chg="add mod">
          <ac:chgData name="Alba Giráldez Rodríguez" userId="f3a82700-6e0c-4ae9-b071-799a11745d02" providerId="ADAL" clId="{686D5C60-744C-4AE7-8CA4-AD935004D6A5}" dt="2026-01-19T08:09:46.991" v="778" actId="1076"/>
          <ac:spMkLst>
            <pc:docMk/>
            <pc:sldMk cId="1986778151" sldId="256"/>
            <ac:spMk id="38" creationId="{B80ED4B6-34B8-0470-C1F1-097A259F342F}"/>
          </ac:spMkLst>
        </pc:spChg>
        <pc:spChg chg="add mod">
          <ac:chgData name="Alba Giráldez Rodríguez" userId="f3a82700-6e0c-4ae9-b071-799a11745d02" providerId="ADAL" clId="{686D5C60-744C-4AE7-8CA4-AD935004D6A5}" dt="2026-01-19T08:06:24.757" v="607" actId="14100"/>
          <ac:spMkLst>
            <pc:docMk/>
            <pc:sldMk cId="1986778151" sldId="256"/>
            <ac:spMk id="39" creationId="{C2F47191-9745-754D-178D-E96F91E01752}"/>
          </ac:spMkLst>
        </pc:spChg>
        <pc:spChg chg="add mod">
          <ac:chgData name="Alba Giráldez Rodríguez" userId="f3a82700-6e0c-4ae9-b071-799a11745d02" providerId="ADAL" clId="{686D5C60-744C-4AE7-8CA4-AD935004D6A5}" dt="2026-01-19T08:06:28.150" v="608" actId="14100"/>
          <ac:spMkLst>
            <pc:docMk/>
            <pc:sldMk cId="1986778151" sldId="256"/>
            <ac:spMk id="40" creationId="{8085927E-E781-2B97-62BA-ADE59FB9A9FB}"/>
          </ac:spMkLst>
        </pc:spChg>
        <pc:spChg chg="add mod">
          <ac:chgData name="Alba Giráldez Rodríguez" userId="f3a82700-6e0c-4ae9-b071-799a11745d02" providerId="ADAL" clId="{686D5C60-744C-4AE7-8CA4-AD935004D6A5}" dt="2026-01-19T08:08:13.018" v="730" actId="1076"/>
          <ac:spMkLst>
            <pc:docMk/>
            <pc:sldMk cId="1986778151" sldId="256"/>
            <ac:spMk id="41" creationId="{62935AF9-EF2C-5BFD-0670-CC3E07C98A63}"/>
          </ac:spMkLst>
        </pc:spChg>
        <pc:spChg chg="add mod">
          <ac:chgData name="Alba Giráldez Rodríguez" userId="f3a82700-6e0c-4ae9-b071-799a11745d02" providerId="ADAL" clId="{686D5C60-744C-4AE7-8CA4-AD935004D6A5}" dt="2026-01-19T08:10:44.972" v="860" actId="1076"/>
          <ac:spMkLst>
            <pc:docMk/>
            <pc:sldMk cId="1986778151" sldId="256"/>
            <ac:spMk id="42" creationId="{807C0009-AC8B-B21F-1689-388F705D489A}"/>
          </ac:spMkLst>
        </pc:spChg>
        <pc:spChg chg="add del mod">
          <ac:chgData name="Alba Giráldez Rodríguez" userId="f3a82700-6e0c-4ae9-b071-799a11745d02" providerId="ADAL" clId="{686D5C60-744C-4AE7-8CA4-AD935004D6A5}" dt="2026-01-19T08:12:28.170" v="889" actId="478"/>
          <ac:spMkLst>
            <pc:docMk/>
            <pc:sldMk cId="1986778151" sldId="256"/>
            <ac:spMk id="47" creationId="{F6210153-E943-3BB3-75E5-DF897E776C69}"/>
          </ac:spMkLst>
        </pc:spChg>
        <pc:picChg chg="add mod">
          <ac:chgData name="Alba Giráldez Rodríguez" userId="f3a82700-6e0c-4ae9-b071-799a11745d02" providerId="ADAL" clId="{686D5C60-744C-4AE7-8CA4-AD935004D6A5}" dt="2026-01-19T08:11:22.628" v="873" actId="1076"/>
          <ac:picMkLst>
            <pc:docMk/>
            <pc:sldMk cId="1986778151" sldId="256"/>
            <ac:picMk id="29" creationId="{F366DDFB-2B84-8AEE-B070-7C5765056F67}"/>
          </ac:picMkLst>
        </pc:picChg>
        <pc:picChg chg="add del mod">
          <ac:chgData name="Alba Giráldez Rodríguez" userId="f3a82700-6e0c-4ae9-b071-799a11745d02" providerId="ADAL" clId="{686D5C60-744C-4AE7-8CA4-AD935004D6A5}" dt="2026-01-19T07:53:41.378" v="335" actId="478"/>
          <ac:picMkLst>
            <pc:docMk/>
            <pc:sldMk cId="1986778151" sldId="256"/>
            <ac:picMk id="32" creationId="{65F2B673-00CF-3DD8-A1BA-C1AC3D23CC41}"/>
          </ac:picMkLst>
        </pc:picChg>
        <pc:picChg chg="add del mod modCrop">
          <ac:chgData name="Alba Giráldez Rodríguez" userId="f3a82700-6e0c-4ae9-b071-799a11745d02" providerId="ADAL" clId="{686D5C60-744C-4AE7-8CA4-AD935004D6A5}" dt="2026-01-19T08:13:24.246" v="904" actId="207"/>
          <ac:picMkLst>
            <pc:docMk/>
            <pc:sldMk cId="1986778151" sldId="256"/>
            <ac:picMk id="34" creationId="{2520269E-3290-BAB4-E698-170F03EFEFE9}"/>
          </ac:picMkLst>
        </pc:picChg>
        <pc:picChg chg="add mod">
          <ac:chgData name="Alba Giráldez Rodríguez" userId="f3a82700-6e0c-4ae9-b071-799a11745d02" providerId="ADAL" clId="{686D5C60-744C-4AE7-8CA4-AD935004D6A5}" dt="2026-01-19T08:13:24.246" v="904" actId="207"/>
          <ac:picMkLst>
            <pc:docMk/>
            <pc:sldMk cId="1986778151" sldId="256"/>
            <ac:picMk id="36" creationId="{37D5A9B0-5E3B-5DB2-E4B2-BC89A51B1AC2}"/>
          </ac:picMkLst>
        </pc:picChg>
        <pc:picChg chg="add mod">
          <ac:chgData name="Alba Giráldez Rodríguez" userId="f3a82700-6e0c-4ae9-b071-799a11745d02" providerId="ADAL" clId="{686D5C60-744C-4AE7-8CA4-AD935004D6A5}" dt="2026-01-19T08:10:53.771" v="872" actId="207"/>
          <ac:picMkLst>
            <pc:docMk/>
            <pc:sldMk cId="1986778151" sldId="256"/>
            <ac:picMk id="44" creationId="{7BDC42B2-3BCD-8EF1-4FFD-1A1E50724E3C}"/>
          </ac:picMkLst>
        </pc:picChg>
        <pc:picChg chg="add mod">
          <ac:chgData name="Alba Giráldez Rodríguez" userId="f3a82700-6e0c-4ae9-b071-799a11745d02" providerId="ADAL" clId="{686D5C60-744C-4AE7-8CA4-AD935004D6A5}" dt="2026-01-19T08:12:08.742" v="877" actId="1076"/>
          <ac:picMkLst>
            <pc:docMk/>
            <pc:sldMk cId="1986778151" sldId="256"/>
            <ac:picMk id="46" creationId="{137F045A-18D8-CB7B-E27B-5FEE0F99E2CF}"/>
          </ac:picMkLst>
        </pc:picChg>
      </pc:sldChg>
      <pc:sldChg chg="delSp modSp add del mod ord">
        <pc:chgData name="Alba Giráldez Rodríguez" userId="f3a82700-6e0c-4ae9-b071-799a11745d02" providerId="ADAL" clId="{686D5C60-744C-4AE7-8CA4-AD935004D6A5}" dt="2026-01-19T10:31:14.773" v="1935" actId="47"/>
        <pc:sldMkLst>
          <pc:docMk/>
          <pc:sldMk cId="3091180215" sldId="257"/>
        </pc:sldMkLst>
        <pc:spChg chg="mod">
          <ac:chgData name="Alba Giráldez Rodríguez" userId="f3a82700-6e0c-4ae9-b071-799a11745d02" providerId="ADAL" clId="{686D5C60-744C-4AE7-8CA4-AD935004D6A5}" dt="2026-01-19T08:13:54.719" v="907" actId="14100"/>
          <ac:spMkLst>
            <pc:docMk/>
            <pc:sldMk cId="3091180215" sldId="257"/>
            <ac:spMk id="12" creationId="{F0641E4A-8EC6-B925-AA35-549056FCBE45}"/>
          </ac:spMkLst>
        </pc:spChg>
        <pc:spChg chg="mod">
          <ac:chgData name="Alba Giráldez Rodríguez" userId="f3a82700-6e0c-4ae9-b071-799a11745d02" providerId="ADAL" clId="{686D5C60-744C-4AE7-8CA4-AD935004D6A5}" dt="2026-01-19T08:38:55.002" v="1384" actId="20577"/>
          <ac:spMkLst>
            <pc:docMk/>
            <pc:sldMk cId="3091180215" sldId="257"/>
            <ac:spMk id="13" creationId="{D111A6F1-6740-380F-7D6B-5A612D21A9A2}"/>
          </ac:spMkLst>
        </pc:spChg>
        <pc:picChg chg="mod">
          <ac:chgData name="Alba Giráldez Rodríguez" userId="f3a82700-6e0c-4ae9-b071-799a11745d02" providerId="ADAL" clId="{686D5C60-744C-4AE7-8CA4-AD935004D6A5}" dt="2026-01-19T08:26:18.150" v="936" actId="1036"/>
          <ac:picMkLst>
            <pc:docMk/>
            <pc:sldMk cId="3091180215" sldId="257"/>
            <ac:picMk id="29" creationId="{AABDE143-61B0-B8F9-DF45-4C2FD88BD4D0}"/>
          </ac:picMkLst>
        </pc:picChg>
        <pc:picChg chg="mod">
          <ac:chgData name="Alba Giráldez Rodríguez" userId="f3a82700-6e0c-4ae9-b071-799a11745d02" providerId="ADAL" clId="{686D5C60-744C-4AE7-8CA4-AD935004D6A5}" dt="2026-01-19T08:26:21.716" v="938" actId="1036"/>
          <ac:picMkLst>
            <pc:docMk/>
            <pc:sldMk cId="3091180215" sldId="257"/>
            <ac:picMk id="34" creationId="{B4FD25A7-B1AF-E01D-58BE-62A0970E78EB}"/>
          </ac:picMkLst>
        </pc:picChg>
        <pc:picChg chg="mod">
          <ac:chgData name="Alba Giráldez Rodríguez" userId="f3a82700-6e0c-4ae9-b071-799a11745d02" providerId="ADAL" clId="{686D5C60-744C-4AE7-8CA4-AD935004D6A5}" dt="2026-01-19T08:26:13.308" v="934" actId="1038"/>
          <ac:picMkLst>
            <pc:docMk/>
            <pc:sldMk cId="3091180215" sldId="257"/>
            <ac:picMk id="36" creationId="{61FF5D70-93D1-EE92-8E22-EB76689FD6FA}"/>
          </ac:picMkLst>
        </pc:picChg>
        <pc:picChg chg="del">
          <ac:chgData name="Alba Giráldez Rodríguez" userId="f3a82700-6e0c-4ae9-b071-799a11745d02" providerId="ADAL" clId="{686D5C60-744C-4AE7-8CA4-AD935004D6A5}" dt="2026-01-19T08:13:03.567" v="901" actId="478"/>
          <ac:picMkLst>
            <pc:docMk/>
            <pc:sldMk cId="3091180215" sldId="257"/>
            <ac:picMk id="46" creationId="{C6C504F0-BCFA-754A-4108-92A3CB576EA8}"/>
          </ac:picMkLst>
        </pc:picChg>
      </pc:sldChg>
      <pc:sldChg chg="addSp delSp modSp add mod">
        <pc:chgData name="Alba Giráldez Rodríguez" userId="f3a82700-6e0c-4ae9-b071-799a11745d02" providerId="ADAL" clId="{686D5C60-744C-4AE7-8CA4-AD935004D6A5}" dt="2026-01-20T08:40:21.355" v="3799" actId="14100"/>
        <pc:sldMkLst>
          <pc:docMk/>
          <pc:sldMk cId="3774786624" sldId="258"/>
        </pc:sldMkLst>
        <pc:spChg chg="mod">
          <ac:chgData name="Alba Giráldez Rodríguez" userId="f3a82700-6e0c-4ae9-b071-799a11745d02" providerId="ADAL" clId="{686D5C60-744C-4AE7-8CA4-AD935004D6A5}" dt="2026-01-20T08:39:53.146" v="3788" actId="14100"/>
          <ac:spMkLst>
            <pc:docMk/>
            <pc:sldMk cId="3774786624" sldId="258"/>
            <ac:spMk id="2" creationId="{9A26B9FC-1D03-C8C9-2797-90A07ECF9084}"/>
          </ac:spMkLst>
        </pc:spChg>
        <pc:spChg chg="del mod">
          <ac:chgData name="Alba Giráldez Rodríguez" userId="f3a82700-6e0c-4ae9-b071-799a11745d02" providerId="ADAL" clId="{686D5C60-744C-4AE7-8CA4-AD935004D6A5}" dt="2026-01-20T08:14:49.640" v="3715" actId="21"/>
          <ac:spMkLst>
            <pc:docMk/>
            <pc:sldMk cId="3774786624" sldId="258"/>
            <ac:spMk id="3" creationId="{E72C3A7B-D11C-3EA3-6A50-91E478270BEA}"/>
          </ac:spMkLst>
        </pc:spChg>
        <pc:spChg chg="del">
          <ac:chgData name="Alba Giráldez Rodríguez" userId="f3a82700-6e0c-4ae9-b071-799a11745d02" providerId="ADAL" clId="{686D5C60-744C-4AE7-8CA4-AD935004D6A5}" dt="2026-01-20T07:44:50.556" v="3541" actId="478"/>
          <ac:spMkLst>
            <pc:docMk/>
            <pc:sldMk cId="3774786624" sldId="258"/>
            <ac:spMk id="4" creationId="{526B1E40-031B-A71F-2E9E-BC9C8C0F14D6}"/>
          </ac:spMkLst>
        </pc:spChg>
        <pc:spChg chg="del mod">
          <ac:chgData name="Alba Giráldez Rodríguez" userId="f3a82700-6e0c-4ae9-b071-799a11745d02" providerId="ADAL" clId="{686D5C60-744C-4AE7-8CA4-AD935004D6A5}" dt="2026-01-20T07:44:52.069" v="3542" actId="478"/>
          <ac:spMkLst>
            <pc:docMk/>
            <pc:sldMk cId="3774786624" sldId="258"/>
            <ac:spMk id="5" creationId="{564ECECD-9883-A62E-C9C2-AE29F65F7466}"/>
          </ac:spMkLst>
        </pc:spChg>
        <pc:spChg chg="del mod">
          <ac:chgData name="Alba Giráldez Rodríguez" userId="f3a82700-6e0c-4ae9-b071-799a11745d02" providerId="ADAL" clId="{686D5C60-744C-4AE7-8CA4-AD935004D6A5}" dt="2026-01-20T08:14:49.640" v="3715" actId="21"/>
          <ac:spMkLst>
            <pc:docMk/>
            <pc:sldMk cId="3774786624" sldId="258"/>
            <ac:spMk id="6" creationId="{D96DF1E4-759F-E353-667A-F6CAFA307C98}"/>
          </ac:spMkLst>
        </pc:spChg>
        <pc:spChg chg="del mod">
          <ac:chgData name="Alba Giráldez Rodríguez" userId="f3a82700-6e0c-4ae9-b071-799a11745d02" providerId="ADAL" clId="{686D5C60-744C-4AE7-8CA4-AD935004D6A5}" dt="2026-01-20T08:14:49.640" v="3715" actId="21"/>
          <ac:spMkLst>
            <pc:docMk/>
            <pc:sldMk cId="3774786624" sldId="258"/>
            <ac:spMk id="7" creationId="{E377EF29-E8CF-9B11-C4BA-DC5545A007DE}"/>
          </ac:spMkLst>
        </pc:spChg>
        <pc:spChg chg="del mod">
          <ac:chgData name="Alba Giráldez Rodríguez" userId="f3a82700-6e0c-4ae9-b071-799a11745d02" providerId="ADAL" clId="{686D5C60-744C-4AE7-8CA4-AD935004D6A5}" dt="2026-01-20T08:14:49.640" v="3715" actId="21"/>
          <ac:spMkLst>
            <pc:docMk/>
            <pc:sldMk cId="3774786624" sldId="258"/>
            <ac:spMk id="8" creationId="{AA6E6D63-459D-7322-0440-D83F53A94C07}"/>
          </ac:spMkLst>
        </pc:spChg>
        <pc:spChg chg="mod">
          <ac:chgData name="Alba Giráldez Rodríguez" userId="f3a82700-6e0c-4ae9-b071-799a11745d02" providerId="ADAL" clId="{686D5C60-744C-4AE7-8CA4-AD935004D6A5}" dt="2026-01-20T08:40:21.355" v="3799" actId="14100"/>
          <ac:spMkLst>
            <pc:docMk/>
            <pc:sldMk cId="3774786624" sldId="258"/>
            <ac:spMk id="10" creationId="{44047A71-DD89-3165-74DF-9D15D88588ED}"/>
          </ac:spMkLst>
        </pc:spChg>
        <pc:spChg chg="mod">
          <ac:chgData name="Alba Giráldez Rodríguez" userId="f3a82700-6e0c-4ae9-b071-799a11745d02" providerId="ADAL" clId="{686D5C60-744C-4AE7-8CA4-AD935004D6A5}" dt="2026-01-20T07:59:24.117" v="3615" actId="13926"/>
          <ac:spMkLst>
            <pc:docMk/>
            <pc:sldMk cId="3774786624" sldId="258"/>
            <ac:spMk id="11" creationId="{73774994-E02E-82F7-1055-C489B2E71D5C}"/>
          </ac:spMkLst>
        </pc:spChg>
        <pc:spChg chg="del mod">
          <ac:chgData name="Alba Giráldez Rodríguez" userId="f3a82700-6e0c-4ae9-b071-799a11745d02" providerId="ADAL" clId="{686D5C60-744C-4AE7-8CA4-AD935004D6A5}" dt="2026-01-20T08:14:49.640" v="3715" actId="21"/>
          <ac:spMkLst>
            <pc:docMk/>
            <pc:sldMk cId="3774786624" sldId="258"/>
            <ac:spMk id="12" creationId="{5D19C57E-02CA-AB2F-39FB-BE398B5B8F6F}"/>
          </ac:spMkLst>
        </pc:spChg>
        <pc:spChg chg="del">
          <ac:chgData name="Alba Giráldez Rodríguez" userId="f3a82700-6e0c-4ae9-b071-799a11745d02" providerId="ADAL" clId="{686D5C60-744C-4AE7-8CA4-AD935004D6A5}" dt="2026-01-19T12:58:58.519" v="3539" actId="478"/>
          <ac:spMkLst>
            <pc:docMk/>
            <pc:sldMk cId="3774786624" sldId="258"/>
            <ac:spMk id="13" creationId="{5F7C1AD2-50DA-9CE8-3E40-BC8B479263BA}"/>
          </ac:spMkLst>
        </pc:spChg>
        <pc:spChg chg="add del mod">
          <ac:chgData name="Alba Giráldez Rodríguez" userId="f3a82700-6e0c-4ae9-b071-799a11745d02" providerId="ADAL" clId="{686D5C60-744C-4AE7-8CA4-AD935004D6A5}" dt="2026-01-20T08:14:49.640" v="3715" actId="21"/>
          <ac:spMkLst>
            <pc:docMk/>
            <pc:sldMk cId="3774786624" sldId="258"/>
            <ac:spMk id="13" creationId="{7546B29E-0E74-D4B9-3055-4E9334522620}"/>
          </ac:spMkLst>
        </pc:spChg>
        <pc:spChg chg="add del mod">
          <ac:chgData name="Alba Giráldez Rodríguez" userId="f3a82700-6e0c-4ae9-b071-799a11745d02" providerId="ADAL" clId="{686D5C60-744C-4AE7-8CA4-AD935004D6A5}" dt="2026-01-20T08:14:49.640" v="3715" actId="21"/>
          <ac:spMkLst>
            <pc:docMk/>
            <pc:sldMk cId="3774786624" sldId="258"/>
            <ac:spMk id="14" creationId="{0520D1D0-0331-ADD4-2915-DB8B960AF1B0}"/>
          </ac:spMkLst>
        </pc:spChg>
        <pc:spChg chg="add del mod">
          <ac:chgData name="Alba Giráldez Rodríguez" userId="f3a82700-6e0c-4ae9-b071-799a11745d02" providerId="ADAL" clId="{686D5C60-744C-4AE7-8CA4-AD935004D6A5}" dt="2026-01-20T08:14:49.640" v="3715" actId="21"/>
          <ac:spMkLst>
            <pc:docMk/>
            <pc:sldMk cId="3774786624" sldId="258"/>
            <ac:spMk id="15" creationId="{68783343-1904-8374-E94C-843081F25909}"/>
          </ac:spMkLst>
        </pc:spChg>
        <pc:spChg chg="add mod">
          <ac:chgData name="Alba Giráldez Rodríguez" userId="f3a82700-6e0c-4ae9-b071-799a11745d02" providerId="ADAL" clId="{686D5C60-744C-4AE7-8CA4-AD935004D6A5}" dt="2026-01-19T09:07:57.347" v="1390" actId="571"/>
          <ac:spMkLst>
            <pc:docMk/>
            <pc:sldMk cId="3774786624" sldId="258"/>
            <ac:spMk id="15" creationId="{EB74D460-571F-6D5D-1772-DC8190ACBF52}"/>
          </ac:spMkLst>
        </pc:spChg>
        <pc:spChg chg="mod">
          <ac:chgData name="Alba Giráldez Rodríguez" userId="f3a82700-6e0c-4ae9-b071-799a11745d02" providerId="ADAL" clId="{686D5C60-744C-4AE7-8CA4-AD935004D6A5}" dt="2026-01-20T08:12:50.133" v="3699" actId="14100"/>
          <ac:spMkLst>
            <pc:docMk/>
            <pc:sldMk cId="3774786624" sldId="258"/>
            <ac:spMk id="17" creationId="{F0033F23-6698-C910-02E4-AA7862899B90}"/>
          </ac:spMkLst>
        </pc:spChg>
        <pc:spChg chg="del mod">
          <ac:chgData name="Alba Giráldez Rodríguez" userId="f3a82700-6e0c-4ae9-b071-799a11745d02" providerId="ADAL" clId="{686D5C60-744C-4AE7-8CA4-AD935004D6A5}" dt="2026-01-20T08:14:49.640" v="3715" actId="21"/>
          <ac:spMkLst>
            <pc:docMk/>
            <pc:sldMk cId="3774786624" sldId="258"/>
            <ac:spMk id="18" creationId="{377DFE3E-2F33-2193-E793-840314F7F041}"/>
          </ac:spMkLst>
        </pc:spChg>
        <pc:spChg chg="add del mod">
          <ac:chgData name="Alba Giráldez Rodríguez" userId="f3a82700-6e0c-4ae9-b071-799a11745d02" providerId="ADAL" clId="{686D5C60-744C-4AE7-8CA4-AD935004D6A5}" dt="2026-01-20T08:14:49.640" v="3715" actId="21"/>
          <ac:spMkLst>
            <pc:docMk/>
            <pc:sldMk cId="3774786624" sldId="258"/>
            <ac:spMk id="20" creationId="{F8CED1BF-AFAC-65BE-4FAB-34582267F02F}"/>
          </ac:spMkLst>
        </pc:spChg>
        <pc:spChg chg="add del mod">
          <ac:chgData name="Alba Giráldez Rodríguez" userId="f3a82700-6e0c-4ae9-b071-799a11745d02" providerId="ADAL" clId="{686D5C60-744C-4AE7-8CA4-AD935004D6A5}" dt="2026-01-19T11:34:17.457" v="2195" actId="21"/>
          <ac:spMkLst>
            <pc:docMk/>
            <pc:sldMk cId="3774786624" sldId="258"/>
            <ac:spMk id="22" creationId="{7A4713C0-5138-AE94-0D29-7B7A6DAC8134}"/>
          </ac:spMkLst>
        </pc:spChg>
        <pc:spChg chg="add del mod">
          <ac:chgData name="Alba Giráldez Rodríguez" userId="f3a82700-6e0c-4ae9-b071-799a11745d02" providerId="ADAL" clId="{686D5C60-744C-4AE7-8CA4-AD935004D6A5}" dt="2026-01-19T11:34:17.457" v="2195" actId="21"/>
          <ac:spMkLst>
            <pc:docMk/>
            <pc:sldMk cId="3774786624" sldId="258"/>
            <ac:spMk id="24" creationId="{13BC42AF-FA31-196A-25B7-7653F516D48B}"/>
          </ac:spMkLst>
        </pc:spChg>
        <pc:spChg chg="add del mod">
          <ac:chgData name="Alba Giráldez Rodríguez" userId="f3a82700-6e0c-4ae9-b071-799a11745d02" providerId="ADAL" clId="{686D5C60-744C-4AE7-8CA4-AD935004D6A5}" dt="2026-01-19T11:34:17.457" v="2195" actId="21"/>
          <ac:spMkLst>
            <pc:docMk/>
            <pc:sldMk cId="3774786624" sldId="258"/>
            <ac:spMk id="25" creationId="{44B188D3-DE6B-B903-A443-540E84B00732}"/>
          </ac:spMkLst>
        </pc:spChg>
        <pc:spChg chg="add del mod">
          <ac:chgData name="Alba Giráldez Rodríguez" userId="f3a82700-6e0c-4ae9-b071-799a11745d02" providerId="ADAL" clId="{686D5C60-744C-4AE7-8CA4-AD935004D6A5}" dt="2026-01-19T11:34:17.457" v="2195" actId="21"/>
          <ac:spMkLst>
            <pc:docMk/>
            <pc:sldMk cId="3774786624" sldId="258"/>
            <ac:spMk id="26" creationId="{05592B91-981A-8D0E-0B75-5111872B54F0}"/>
          </ac:spMkLst>
        </pc:spChg>
        <pc:spChg chg="del">
          <ac:chgData name="Alba Giráldez Rodríguez" userId="f3a82700-6e0c-4ae9-b071-799a11745d02" providerId="ADAL" clId="{686D5C60-744C-4AE7-8CA4-AD935004D6A5}" dt="2026-01-19T10:27:36.198" v="1889" actId="478"/>
          <ac:spMkLst>
            <pc:docMk/>
            <pc:sldMk cId="3774786624" sldId="258"/>
            <ac:spMk id="30" creationId="{A430837C-8C7C-95FE-39EB-FB7202D753B9}"/>
          </ac:spMkLst>
        </pc:spChg>
        <pc:spChg chg="mod">
          <ac:chgData name="Alba Giráldez Rodríguez" userId="f3a82700-6e0c-4ae9-b071-799a11745d02" providerId="ADAL" clId="{686D5C60-744C-4AE7-8CA4-AD935004D6A5}" dt="2026-01-20T08:39:43.277" v="3786" actId="255"/>
          <ac:spMkLst>
            <pc:docMk/>
            <pc:sldMk cId="3774786624" sldId="258"/>
            <ac:spMk id="37" creationId="{85D4058E-F290-7FCB-2621-1265E7810277}"/>
          </ac:spMkLst>
        </pc:spChg>
        <pc:spChg chg="mod">
          <ac:chgData name="Alba Giráldez Rodríguez" userId="f3a82700-6e0c-4ae9-b071-799a11745d02" providerId="ADAL" clId="{686D5C60-744C-4AE7-8CA4-AD935004D6A5}" dt="2026-01-20T08:39:43.277" v="3786" actId="255"/>
          <ac:spMkLst>
            <pc:docMk/>
            <pc:sldMk cId="3774786624" sldId="258"/>
            <ac:spMk id="38" creationId="{43B8E279-305E-7F17-D52E-55D80F1F22FA}"/>
          </ac:spMkLst>
        </pc:spChg>
        <pc:spChg chg="mod">
          <ac:chgData name="Alba Giráldez Rodríguez" userId="f3a82700-6e0c-4ae9-b071-799a11745d02" providerId="ADAL" clId="{686D5C60-744C-4AE7-8CA4-AD935004D6A5}" dt="2026-01-20T08:39:43.277" v="3786" actId="255"/>
          <ac:spMkLst>
            <pc:docMk/>
            <pc:sldMk cId="3774786624" sldId="258"/>
            <ac:spMk id="39" creationId="{B7AED6F3-1830-FAA0-DAF5-EA9907F9956F}"/>
          </ac:spMkLst>
        </pc:spChg>
        <pc:spChg chg="mod">
          <ac:chgData name="Alba Giráldez Rodríguez" userId="f3a82700-6e0c-4ae9-b071-799a11745d02" providerId="ADAL" clId="{686D5C60-744C-4AE7-8CA4-AD935004D6A5}" dt="2026-01-20T08:39:43.277" v="3786" actId="255"/>
          <ac:spMkLst>
            <pc:docMk/>
            <pc:sldMk cId="3774786624" sldId="258"/>
            <ac:spMk id="40" creationId="{3B035C4E-CB67-64FF-0F68-9D5853724627}"/>
          </ac:spMkLst>
        </pc:spChg>
        <pc:spChg chg="mod">
          <ac:chgData name="Alba Giráldez Rodríguez" userId="f3a82700-6e0c-4ae9-b071-799a11745d02" providerId="ADAL" clId="{686D5C60-744C-4AE7-8CA4-AD935004D6A5}" dt="2026-01-20T08:40:15.384" v="3797" actId="14100"/>
          <ac:spMkLst>
            <pc:docMk/>
            <pc:sldMk cId="3774786624" sldId="258"/>
            <ac:spMk id="41" creationId="{B1D2E080-B54E-C7E6-748C-9A040708373C}"/>
          </ac:spMkLst>
        </pc:spChg>
        <pc:spChg chg="del mod">
          <ac:chgData name="Alba Giráldez Rodríguez" userId="f3a82700-6e0c-4ae9-b071-799a11745d02" providerId="ADAL" clId="{686D5C60-744C-4AE7-8CA4-AD935004D6A5}" dt="2026-01-20T07:45:03.475" v="3543" actId="478"/>
          <ac:spMkLst>
            <pc:docMk/>
            <pc:sldMk cId="3774786624" sldId="258"/>
            <ac:spMk id="42" creationId="{A6800EFA-9C51-2333-7935-FD9F5F3481AF}"/>
          </ac:spMkLst>
        </pc:spChg>
        <pc:picChg chg="mod">
          <ac:chgData name="Alba Giráldez Rodríguez" userId="f3a82700-6e0c-4ae9-b071-799a11745d02" providerId="ADAL" clId="{686D5C60-744C-4AE7-8CA4-AD935004D6A5}" dt="2026-01-20T08:00:15.163" v="3621" actId="1036"/>
          <ac:picMkLst>
            <pc:docMk/>
            <pc:sldMk cId="3774786624" sldId="258"/>
            <ac:picMk id="9" creationId="{65999BBF-35C6-6CA3-8F32-19BEB0D6D93B}"/>
          </ac:picMkLst>
        </pc:picChg>
        <pc:picChg chg="add mod">
          <ac:chgData name="Alba Giráldez Rodríguez" userId="f3a82700-6e0c-4ae9-b071-799a11745d02" providerId="ADAL" clId="{686D5C60-744C-4AE7-8CA4-AD935004D6A5}" dt="2026-01-20T07:45:04.185" v="3544"/>
          <ac:picMkLst>
            <pc:docMk/>
            <pc:sldMk cId="3774786624" sldId="258"/>
            <ac:picMk id="16" creationId="{2EE52908-CBBD-5DE1-3D26-2FC838A17234}"/>
          </ac:picMkLst>
        </pc:picChg>
        <pc:picChg chg="add mod">
          <ac:chgData name="Alba Giráldez Rodríguez" userId="f3a82700-6e0c-4ae9-b071-799a11745d02" providerId="ADAL" clId="{686D5C60-744C-4AE7-8CA4-AD935004D6A5}" dt="2026-01-19T09:07:57.347" v="1390" actId="571"/>
          <ac:picMkLst>
            <pc:docMk/>
            <pc:sldMk cId="3774786624" sldId="258"/>
            <ac:picMk id="16" creationId="{F8645A6F-5595-C20A-C129-8BF817592CBE}"/>
          </ac:picMkLst>
        </pc:picChg>
        <pc:picChg chg="add mod">
          <ac:chgData name="Alba Giráldez Rodríguez" userId="f3a82700-6e0c-4ae9-b071-799a11745d02" providerId="ADAL" clId="{686D5C60-744C-4AE7-8CA4-AD935004D6A5}" dt="2026-01-19T09:07:57.347" v="1390" actId="571"/>
          <ac:picMkLst>
            <pc:docMk/>
            <pc:sldMk cId="3774786624" sldId="258"/>
            <ac:picMk id="19" creationId="{10A2C8FD-4F4C-A23B-36EF-AA766AF62571}"/>
          </ac:picMkLst>
        </pc:picChg>
        <pc:picChg chg="add mod">
          <ac:chgData name="Alba Giráldez Rodríguez" userId="f3a82700-6e0c-4ae9-b071-799a11745d02" providerId="ADAL" clId="{686D5C60-744C-4AE7-8CA4-AD935004D6A5}" dt="2026-01-20T07:45:04.185" v="3544"/>
          <ac:picMkLst>
            <pc:docMk/>
            <pc:sldMk cId="3774786624" sldId="258"/>
            <ac:picMk id="19" creationId="{916C9BB9-476F-8A08-479A-0BDAB77682F8}"/>
          </ac:picMkLst>
        </pc:picChg>
        <pc:picChg chg="add del mod">
          <ac:chgData name="Alba Giráldez Rodríguez" userId="f3a82700-6e0c-4ae9-b071-799a11745d02" providerId="ADAL" clId="{686D5C60-744C-4AE7-8CA4-AD935004D6A5}" dt="2026-01-20T07:45:03.475" v="3543" actId="478"/>
          <ac:picMkLst>
            <pc:docMk/>
            <pc:sldMk cId="3774786624" sldId="258"/>
            <ac:picMk id="21" creationId="{3D87F26F-D474-56C3-30FD-F7F5B937FDF6}"/>
          </ac:picMkLst>
        </pc:picChg>
        <pc:picChg chg="add del mod">
          <ac:chgData name="Alba Giráldez Rodríguez" userId="f3a82700-6e0c-4ae9-b071-799a11745d02" providerId="ADAL" clId="{686D5C60-744C-4AE7-8CA4-AD935004D6A5}" dt="2026-01-20T08:05:51.825" v="3684" actId="478"/>
          <ac:picMkLst>
            <pc:docMk/>
            <pc:sldMk cId="3774786624" sldId="258"/>
            <ac:picMk id="22" creationId="{6318BB89-5434-5818-4814-8E5517201E64}"/>
          </ac:picMkLst>
        </pc:picChg>
        <pc:picChg chg="add del mod">
          <ac:chgData name="Alba Giráldez Rodríguez" userId="f3a82700-6e0c-4ae9-b071-799a11745d02" providerId="ADAL" clId="{686D5C60-744C-4AE7-8CA4-AD935004D6A5}" dt="2026-01-19T11:33:19.688" v="2184" actId="478"/>
          <ac:picMkLst>
            <pc:docMk/>
            <pc:sldMk cId="3774786624" sldId="258"/>
            <ac:picMk id="23" creationId="{AC1851BD-D28C-6A28-57B6-5A52BE97BEB2}"/>
          </ac:picMkLst>
        </pc:picChg>
        <pc:picChg chg="del">
          <ac:chgData name="Alba Giráldez Rodríguez" userId="f3a82700-6e0c-4ae9-b071-799a11745d02" providerId="ADAL" clId="{686D5C60-744C-4AE7-8CA4-AD935004D6A5}" dt="2026-01-19T09:19:25.143" v="1449" actId="478"/>
          <ac:picMkLst>
            <pc:docMk/>
            <pc:sldMk cId="3774786624" sldId="258"/>
            <ac:picMk id="29" creationId="{0AE25C4F-7126-7EF5-7D53-9F2E0D6ACAE0}"/>
          </ac:picMkLst>
        </pc:picChg>
        <pc:picChg chg="del">
          <ac:chgData name="Alba Giráldez Rodríguez" userId="f3a82700-6e0c-4ae9-b071-799a11745d02" providerId="ADAL" clId="{686D5C60-744C-4AE7-8CA4-AD935004D6A5}" dt="2026-01-19T09:19:25.143" v="1449" actId="478"/>
          <ac:picMkLst>
            <pc:docMk/>
            <pc:sldMk cId="3774786624" sldId="258"/>
            <ac:picMk id="34" creationId="{C5CC5435-0FC3-B501-09D2-C7F7D206A88A}"/>
          </ac:picMkLst>
        </pc:picChg>
        <pc:picChg chg="del">
          <ac:chgData name="Alba Giráldez Rodríguez" userId="f3a82700-6e0c-4ae9-b071-799a11745d02" providerId="ADAL" clId="{686D5C60-744C-4AE7-8CA4-AD935004D6A5}" dt="2026-01-19T09:19:25.143" v="1449" actId="478"/>
          <ac:picMkLst>
            <pc:docMk/>
            <pc:sldMk cId="3774786624" sldId="258"/>
            <ac:picMk id="36" creationId="{F9DEA4C7-F315-2225-7158-D51B17DABCD3}"/>
          </ac:picMkLst>
        </pc:picChg>
        <pc:picChg chg="del mod">
          <ac:chgData name="Alba Giráldez Rodríguez" userId="f3a82700-6e0c-4ae9-b071-799a11745d02" providerId="ADAL" clId="{686D5C60-744C-4AE7-8CA4-AD935004D6A5}" dt="2026-01-20T07:45:03.475" v="3543" actId="478"/>
          <ac:picMkLst>
            <pc:docMk/>
            <pc:sldMk cId="3774786624" sldId="258"/>
            <ac:picMk id="44" creationId="{1C5D3E13-A203-E5F4-C5B6-1C0868912BEA}"/>
          </ac:picMkLst>
        </pc:picChg>
      </pc:sldChg>
      <pc:sldChg chg="addSp delSp modSp add del mod">
        <pc:chgData name="Alba Giráldez Rodríguez" userId="f3a82700-6e0c-4ae9-b071-799a11745d02" providerId="ADAL" clId="{686D5C60-744C-4AE7-8CA4-AD935004D6A5}" dt="2026-01-19T12:58:42.348" v="3538" actId="47"/>
        <pc:sldMkLst>
          <pc:docMk/>
          <pc:sldMk cId="196640892" sldId="259"/>
        </pc:sldMkLst>
        <pc:spChg chg="mod">
          <ac:chgData name="Alba Giráldez Rodríguez" userId="f3a82700-6e0c-4ae9-b071-799a11745d02" providerId="ADAL" clId="{686D5C60-744C-4AE7-8CA4-AD935004D6A5}" dt="2026-01-19T11:25:12.964" v="2072" actId="20577"/>
          <ac:spMkLst>
            <pc:docMk/>
            <pc:sldMk cId="196640892" sldId="259"/>
            <ac:spMk id="2" creationId="{F55ADFA4-88D2-4DBF-FD0D-9FFEFBA76A71}"/>
          </ac:spMkLst>
        </pc:spChg>
        <pc:spChg chg="mod">
          <ac:chgData name="Alba Giráldez Rodríguez" userId="f3a82700-6e0c-4ae9-b071-799a11745d02" providerId="ADAL" clId="{686D5C60-744C-4AE7-8CA4-AD935004D6A5}" dt="2026-01-19T11:31:16.600" v="2160" actId="404"/>
          <ac:spMkLst>
            <pc:docMk/>
            <pc:sldMk cId="196640892" sldId="259"/>
            <ac:spMk id="3" creationId="{066D32B0-A127-EB49-E0D6-4955608F99C6}"/>
          </ac:spMkLst>
        </pc:spChg>
        <pc:spChg chg="mod">
          <ac:chgData name="Alba Giráldez Rodríguez" userId="f3a82700-6e0c-4ae9-b071-799a11745d02" providerId="ADAL" clId="{686D5C60-744C-4AE7-8CA4-AD935004D6A5}" dt="2026-01-19T11:44:24.126" v="2393" actId="122"/>
          <ac:spMkLst>
            <pc:docMk/>
            <pc:sldMk cId="196640892" sldId="259"/>
            <ac:spMk id="7" creationId="{D2E3C8BC-338C-6F9F-CD0A-5382F6ADC466}"/>
          </ac:spMkLst>
        </pc:spChg>
        <pc:spChg chg="mod">
          <ac:chgData name="Alba Giráldez Rodríguez" userId="f3a82700-6e0c-4ae9-b071-799a11745d02" providerId="ADAL" clId="{686D5C60-744C-4AE7-8CA4-AD935004D6A5}" dt="2026-01-19T11:23:14.850" v="1951" actId="20577"/>
          <ac:spMkLst>
            <pc:docMk/>
            <pc:sldMk cId="196640892" sldId="259"/>
            <ac:spMk id="10" creationId="{3F34E23F-6B61-D992-A6F2-29E8B2F1D74A}"/>
          </ac:spMkLst>
        </pc:spChg>
        <pc:spChg chg="del">
          <ac:chgData name="Alba Giráldez Rodríguez" userId="f3a82700-6e0c-4ae9-b071-799a11745d02" providerId="ADAL" clId="{686D5C60-744C-4AE7-8CA4-AD935004D6A5}" dt="2026-01-19T11:24:26.675" v="2021" actId="478"/>
          <ac:spMkLst>
            <pc:docMk/>
            <pc:sldMk cId="196640892" sldId="259"/>
            <ac:spMk id="11" creationId="{A8BE93F6-D09C-E1DA-18D0-18A3A0848C15}"/>
          </ac:spMkLst>
        </pc:spChg>
        <pc:spChg chg="mod">
          <ac:chgData name="Alba Giráldez Rodríguez" userId="f3a82700-6e0c-4ae9-b071-799a11745d02" providerId="ADAL" clId="{686D5C60-744C-4AE7-8CA4-AD935004D6A5}" dt="2026-01-19T11:31:39.624" v="2165" actId="255"/>
          <ac:spMkLst>
            <pc:docMk/>
            <pc:sldMk cId="196640892" sldId="259"/>
            <ac:spMk id="12" creationId="{78AD7A6F-0127-051D-FED8-3FC5658911FB}"/>
          </ac:spMkLst>
        </pc:spChg>
        <pc:spChg chg="add del mod">
          <ac:chgData name="Alba Giráldez Rodríguez" userId="f3a82700-6e0c-4ae9-b071-799a11745d02" providerId="ADAL" clId="{686D5C60-744C-4AE7-8CA4-AD935004D6A5}" dt="2026-01-19T12:02:26.953" v="2707" actId="478"/>
          <ac:spMkLst>
            <pc:docMk/>
            <pc:sldMk cId="196640892" sldId="259"/>
            <ac:spMk id="16" creationId="{D9969034-49FB-F115-28FF-AF4DA827F23D}"/>
          </ac:spMkLst>
        </pc:spChg>
        <pc:spChg chg="mod">
          <ac:chgData name="Alba Giráldez Rodríguez" userId="f3a82700-6e0c-4ae9-b071-799a11745d02" providerId="ADAL" clId="{686D5C60-744C-4AE7-8CA4-AD935004D6A5}" dt="2026-01-19T12:01:12.039" v="2703" actId="122"/>
          <ac:spMkLst>
            <pc:docMk/>
            <pc:sldMk cId="196640892" sldId="259"/>
            <ac:spMk id="17" creationId="{1C3EF663-7BD7-3F73-58AE-09F5388C60E3}"/>
          </ac:spMkLst>
        </pc:spChg>
        <pc:spChg chg="mod">
          <ac:chgData name="Alba Giráldez Rodríguez" userId="f3a82700-6e0c-4ae9-b071-799a11745d02" providerId="ADAL" clId="{686D5C60-744C-4AE7-8CA4-AD935004D6A5}" dt="2026-01-19T12:01:19.221" v="2704" actId="1076"/>
          <ac:spMkLst>
            <pc:docMk/>
            <pc:sldMk cId="196640892" sldId="259"/>
            <ac:spMk id="18" creationId="{9F6CEC83-5315-C152-BC3E-FC9F7D4CE9DA}"/>
          </ac:spMkLst>
        </pc:spChg>
        <pc:spChg chg="add del mod">
          <ac:chgData name="Alba Giráldez Rodríguez" userId="f3a82700-6e0c-4ae9-b071-799a11745d02" providerId="ADAL" clId="{686D5C60-744C-4AE7-8CA4-AD935004D6A5}" dt="2026-01-19T12:02:23.766" v="2705" actId="478"/>
          <ac:spMkLst>
            <pc:docMk/>
            <pc:sldMk cId="196640892" sldId="259"/>
            <ac:spMk id="19" creationId="{C4BEC412-FCB0-E740-F921-26F7CAECAA98}"/>
          </ac:spMkLst>
        </pc:spChg>
        <pc:spChg chg="add del mod">
          <ac:chgData name="Alba Giráldez Rodríguez" userId="f3a82700-6e0c-4ae9-b071-799a11745d02" providerId="ADAL" clId="{686D5C60-744C-4AE7-8CA4-AD935004D6A5}" dt="2026-01-19T12:41:21.588" v="3518" actId="478"/>
          <ac:spMkLst>
            <pc:docMk/>
            <pc:sldMk cId="196640892" sldId="259"/>
            <ac:spMk id="24" creationId="{7A4713C0-5138-AE94-0D29-7B7A6DAC8134}"/>
          </ac:spMkLst>
        </pc:spChg>
        <pc:spChg chg="add mod">
          <ac:chgData name="Alba Giráldez Rodríguez" userId="f3a82700-6e0c-4ae9-b071-799a11745d02" providerId="ADAL" clId="{686D5C60-744C-4AE7-8CA4-AD935004D6A5}" dt="2026-01-19T11:34:19.770" v="2196"/>
          <ac:spMkLst>
            <pc:docMk/>
            <pc:sldMk cId="196640892" sldId="259"/>
            <ac:spMk id="25" creationId="{13BC42AF-FA31-196A-25B7-7653F516D48B}"/>
          </ac:spMkLst>
        </pc:spChg>
        <pc:spChg chg="add del mod">
          <ac:chgData name="Alba Giráldez Rodríguez" userId="f3a82700-6e0c-4ae9-b071-799a11745d02" providerId="ADAL" clId="{686D5C60-744C-4AE7-8CA4-AD935004D6A5}" dt="2026-01-19T12:41:21.588" v="3518" actId="478"/>
          <ac:spMkLst>
            <pc:docMk/>
            <pc:sldMk cId="196640892" sldId="259"/>
            <ac:spMk id="26" creationId="{44B188D3-DE6B-B903-A443-540E84B00732}"/>
          </ac:spMkLst>
        </pc:spChg>
        <pc:spChg chg="add del mod">
          <ac:chgData name="Alba Giráldez Rodríguez" userId="f3a82700-6e0c-4ae9-b071-799a11745d02" providerId="ADAL" clId="{686D5C60-744C-4AE7-8CA4-AD935004D6A5}" dt="2026-01-19T12:41:21.588" v="3518" actId="478"/>
          <ac:spMkLst>
            <pc:docMk/>
            <pc:sldMk cId="196640892" sldId="259"/>
            <ac:spMk id="27" creationId="{05592B91-981A-8D0E-0B75-5111872B54F0}"/>
          </ac:spMkLst>
        </pc:spChg>
        <pc:spChg chg="add del mod">
          <ac:chgData name="Alba Giráldez Rodríguez" userId="f3a82700-6e0c-4ae9-b071-799a11745d02" providerId="ADAL" clId="{686D5C60-744C-4AE7-8CA4-AD935004D6A5}" dt="2026-01-19T12:41:21.588" v="3518" actId="478"/>
          <ac:spMkLst>
            <pc:docMk/>
            <pc:sldMk cId="196640892" sldId="259"/>
            <ac:spMk id="28" creationId="{73EAF62F-9B5F-6DAD-ECCE-3F6401E5B938}"/>
          </ac:spMkLst>
        </pc:spChg>
        <pc:spChg chg="add mod">
          <ac:chgData name="Alba Giráldez Rodríguez" userId="f3a82700-6e0c-4ae9-b071-799a11745d02" providerId="ADAL" clId="{686D5C60-744C-4AE7-8CA4-AD935004D6A5}" dt="2026-01-19T11:39:00.901" v="2341" actId="1076"/>
          <ac:spMkLst>
            <pc:docMk/>
            <pc:sldMk cId="196640892" sldId="259"/>
            <ac:spMk id="29" creationId="{53926F50-5EBF-B38F-47F5-434C473DF4B8}"/>
          </ac:spMkLst>
        </pc:spChg>
        <pc:spChg chg="add mod">
          <ac:chgData name="Alba Giráldez Rodríguez" userId="f3a82700-6e0c-4ae9-b071-799a11745d02" providerId="ADAL" clId="{686D5C60-744C-4AE7-8CA4-AD935004D6A5}" dt="2026-01-19T11:40:07.589" v="2360" actId="1076"/>
          <ac:spMkLst>
            <pc:docMk/>
            <pc:sldMk cId="196640892" sldId="259"/>
            <ac:spMk id="30" creationId="{F46FD0A0-53A4-A579-F0AE-F35DEC67EB76}"/>
          </ac:spMkLst>
        </pc:spChg>
        <pc:spChg chg="add mod">
          <ac:chgData name="Alba Giráldez Rodríguez" userId="f3a82700-6e0c-4ae9-b071-799a11745d02" providerId="ADAL" clId="{686D5C60-744C-4AE7-8CA4-AD935004D6A5}" dt="2026-01-19T11:36:02.707" v="2241" actId="1076"/>
          <ac:spMkLst>
            <pc:docMk/>
            <pc:sldMk cId="196640892" sldId="259"/>
            <ac:spMk id="31" creationId="{E993D3EE-96EC-4E85-A577-F09F7A0E1EA9}"/>
          </ac:spMkLst>
        </pc:spChg>
        <pc:spChg chg="add del mod">
          <ac:chgData name="Alba Giráldez Rodríguez" userId="f3a82700-6e0c-4ae9-b071-799a11745d02" providerId="ADAL" clId="{686D5C60-744C-4AE7-8CA4-AD935004D6A5}" dt="2026-01-19T12:41:21.588" v="3518" actId="478"/>
          <ac:spMkLst>
            <pc:docMk/>
            <pc:sldMk cId="196640892" sldId="259"/>
            <ac:spMk id="32" creationId="{5DF994F1-4A59-8ADE-3217-9802429C27FB}"/>
          </ac:spMkLst>
        </pc:spChg>
        <pc:spChg chg="add mod">
          <ac:chgData name="Alba Giráldez Rodríguez" userId="f3a82700-6e0c-4ae9-b071-799a11745d02" providerId="ADAL" clId="{686D5C60-744C-4AE7-8CA4-AD935004D6A5}" dt="2026-01-19T11:37:05.482" v="2264" actId="1076"/>
          <ac:spMkLst>
            <pc:docMk/>
            <pc:sldMk cId="196640892" sldId="259"/>
            <ac:spMk id="33" creationId="{33094AF6-83BD-FD8C-B697-EB0B59A38B7E}"/>
          </ac:spMkLst>
        </pc:spChg>
        <pc:spChg chg="add mod">
          <ac:chgData name="Alba Giráldez Rodríguez" userId="f3a82700-6e0c-4ae9-b071-799a11745d02" providerId="ADAL" clId="{686D5C60-744C-4AE7-8CA4-AD935004D6A5}" dt="2026-01-19T11:37:24.884" v="2267" actId="1076"/>
          <ac:spMkLst>
            <pc:docMk/>
            <pc:sldMk cId="196640892" sldId="259"/>
            <ac:spMk id="34" creationId="{78F1BE0A-5641-882F-043B-9C7C509E1718}"/>
          </ac:spMkLst>
        </pc:spChg>
        <pc:spChg chg="add del mod">
          <ac:chgData name="Alba Giráldez Rodríguez" userId="f3a82700-6e0c-4ae9-b071-799a11745d02" providerId="ADAL" clId="{686D5C60-744C-4AE7-8CA4-AD935004D6A5}" dt="2026-01-19T12:41:21.588" v="3518" actId="478"/>
          <ac:spMkLst>
            <pc:docMk/>
            <pc:sldMk cId="196640892" sldId="259"/>
            <ac:spMk id="35" creationId="{19D60F62-6995-C416-0D4B-63E373C1AFFB}"/>
          </ac:spMkLst>
        </pc:spChg>
        <pc:spChg chg="add mod">
          <ac:chgData name="Alba Giráldez Rodríguez" userId="f3a82700-6e0c-4ae9-b071-799a11745d02" providerId="ADAL" clId="{686D5C60-744C-4AE7-8CA4-AD935004D6A5}" dt="2026-01-19T11:39:47.425" v="2356" actId="1076"/>
          <ac:spMkLst>
            <pc:docMk/>
            <pc:sldMk cId="196640892" sldId="259"/>
            <ac:spMk id="36" creationId="{CE861486-9B72-3CBA-4E16-8D90A2AFB129}"/>
          </ac:spMkLst>
        </pc:spChg>
        <pc:spChg chg="mod">
          <ac:chgData name="Alba Giráldez Rodríguez" userId="f3a82700-6e0c-4ae9-b071-799a11745d02" providerId="ADAL" clId="{686D5C60-744C-4AE7-8CA4-AD935004D6A5}" dt="2026-01-19T11:43:49.811" v="2386" actId="20577"/>
          <ac:spMkLst>
            <pc:docMk/>
            <pc:sldMk cId="196640892" sldId="259"/>
            <ac:spMk id="37" creationId="{6FFCE5D9-3759-78D1-B58A-35F87AE9F643}"/>
          </ac:spMkLst>
        </pc:spChg>
        <pc:spChg chg="mod">
          <ac:chgData name="Alba Giráldez Rodríguez" userId="f3a82700-6e0c-4ae9-b071-799a11745d02" providerId="ADAL" clId="{686D5C60-744C-4AE7-8CA4-AD935004D6A5}" dt="2026-01-19T11:32:07.127" v="2171" actId="20577"/>
          <ac:spMkLst>
            <pc:docMk/>
            <pc:sldMk cId="196640892" sldId="259"/>
            <ac:spMk id="38" creationId="{EA686869-CDAB-2819-A591-46471F62739E}"/>
          </ac:spMkLst>
        </pc:spChg>
        <pc:spChg chg="mod">
          <ac:chgData name="Alba Giráldez Rodríguez" userId="f3a82700-6e0c-4ae9-b071-799a11745d02" providerId="ADAL" clId="{686D5C60-744C-4AE7-8CA4-AD935004D6A5}" dt="2026-01-19T11:31:34.346" v="2164" actId="14100"/>
          <ac:spMkLst>
            <pc:docMk/>
            <pc:sldMk cId="196640892" sldId="259"/>
            <ac:spMk id="39" creationId="{1ADD0FD6-83E3-83AB-3761-1660985731FB}"/>
          </ac:spMkLst>
        </pc:spChg>
        <pc:spChg chg="mod">
          <ac:chgData name="Alba Giráldez Rodríguez" userId="f3a82700-6e0c-4ae9-b071-799a11745d02" providerId="ADAL" clId="{686D5C60-744C-4AE7-8CA4-AD935004D6A5}" dt="2026-01-19T11:49:22.134" v="2408" actId="20577"/>
          <ac:spMkLst>
            <pc:docMk/>
            <pc:sldMk cId="196640892" sldId="259"/>
            <ac:spMk id="40" creationId="{9BDFABE1-04D0-6E35-3389-5140766F8EE4}"/>
          </ac:spMkLst>
        </pc:spChg>
        <pc:spChg chg="mod">
          <ac:chgData name="Alba Giráldez Rodríguez" userId="f3a82700-6e0c-4ae9-b071-799a11745d02" providerId="ADAL" clId="{686D5C60-744C-4AE7-8CA4-AD935004D6A5}" dt="2026-01-19T11:25:50.343" v="2138" actId="20577"/>
          <ac:spMkLst>
            <pc:docMk/>
            <pc:sldMk cId="196640892" sldId="259"/>
            <ac:spMk id="41" creationId="{81E02327-10E5-F3B6-4EC8-C7F9020C5A34}"/>
          </ac:spMkLst>
        </pc:spChg>
        <pc:spChg chg="add del mod">
          <ac:chgData name="Alba Giráldez Rodríguez" userId="f3a82700-6e0c-4ae9-b071-799a11745d02" providerId="ADAL" clId="{686D5C60-744C-4AE7-8CA4-AD935004D6A5}" dt="2026-01-19T12:41:21.588" v="3518" actId="478"/>
          <ac:spMkLst>
            <pc:docMk/>
            <pc:sldMk cId="196640892" sldId="259"/>
            <ac:spMk id="43" creationId="{3B07A481-5C85-F510-C53D-E6277E3491F8}"/>
          </ac:spMkLst>
        </pc:spChg>
        <pc:spChg chg="add del mod ord">
          <ac:chgData name="Alba Giráldez Rodríguez" userId="f3a82700-6e0c-4ae9-b071-799a11745d02" providerId="ADAL" clId="{686D5C60-744C-4AE7-8CA4-AD935004D6A5}" dt="2026-01-19T12:41:21.588" v="3518" actId="478"/>
          <ac:spMkLst>
            <pc:docMk/>
            <pc:sldMk cId="196640892" sldId="259"/>
            <ac:spMk id="45" creationId="{197BB6F1-7079-5DC5-199A-63B7A2E97E4D}"/>
          </ac:spMkLst>
        </pc:spChg>
        <pc:spChg chg="add mod ord">
          <ac:chgData name="Alba Giráldez Rodríguez" userId="f3a82700-6e0c-4ae9-b071-799a11745d02" providerId="ADAL" clId="{686D5C60-744C-4AE7-8CA4-AD935004D6A5}" dt="2026-01-19T11:39:21.900" v="2346" actId="167"/>
          <ac:spMkLst>
            <pc:docMk/>
            <pc:sldMk cId="196640892" sldId="259"/>
            <ac:spMk id="46" creationId="{AA4F27D5-4352-4E16-C9A6-FD85768EA8B7}"/>
          </ac:spMkLst>
        </pc:spChg>
        <pc:spChg chg="add del mod ord">
          <ac:chgData name="Alba Giráldez Rodríguez" userId="f3a82700-6e0c-4ae9-b071-799a11745d02" providerId="ADAL" clId="{686D5C60-744C-4AE7-8CA4-AD935004D6A5}" dt="2026-01-19T12:41:21.588" v="3518" actId="478"/>
          <ac:spMkLst>
            <pc:docMk/>
            <pc:sldMk cId="196640892" sldId="259"/>
            <ac:spMk id="47" creationId="{5C96A19C-91DB-300F-89F3-177644414EF6}"/>
          </ac:spMkLst>
        </pc:spChg>
        <pc:spChg chg="add del mod ord">
          <ac:chgData name="Alba Giráldez Rodríguez" userId="f3a82700-6e0c-4ae9-b071-799a11745d02" providerId="ADAL" clId="{686D5C60-744C-4AE7-8CA4-AD935004D6A5}" dt="2026-01-19T12:41:21.588" v="3518" actId="478"/>
          <ac:spMkLst>
            <pc:docMk/>
            <pc:sldMk cId="196640892" sldId="259"/>
            <ac:spMk id="48" creationId="{787D7AE1-9030-19CE-85BC-F9A556A391E3}"/>
          </ac:spMkLst>
        </pc:spChg>
        <pc:spChg chg="add mod">
          <ac:chgData name="Alba Giráldez Rodríguez" userId="f3a82700-6e0c-4ae9-b071-799a11745d02" providerId="ADAL" clId="{686D5C60-744C-4AE7-8CA4-AD935004D6A5}" dt="2026-01-19T11:41:09.672" v="2371" actId="1076"/>
          <ac:spMkLst>
            <pc:docMk/>
            <pc:sldMk cId="196640892" sldId="259"/>
            <ac:spMk id="50" creationId="{3C00DD57-B783-A979-B4E4-18FC12DA543B}"/>
          </ac:spMkLst>
        </pc:spChg>
        <pc:spChg chg="add mod">
          <ac:chgData name="Alba Giráldez Rodríguez" userId="f3a82700-6e0c-4ae9-b071-799a11745d02" providerId="ADAL" clId="{686D5C60-744C-4AE7-8CA4-AD935004D6A5}" dt="2026-01-19T11:41:09.672" v="2371" actId="1076"/>
          <ac:spMkLst>
            <pc:docMk/>
            <pc:sldMk cId="196640892" sldId="259"/>
            <ac:spMk id="51" creationId="{A840F1E9-D6BE-D3A1-06E6-B8F032C133FA}"/>
          </ac:spMkLst>
        </pc:spChg>
        <pc:spChg chg="add mod">
          <ac:chgData name="Alba Giráldez Rodríguez" userId="f3a82700-6e0c-4ae9-b071-799a11745d02" providerId="ADAL" clId="{686D5C60-744C-4AE7-8CA4-AD935004D6A5}" dt="2026-01-19T11:41:09.672" v="2371" actId="1076"/>
          <ac:spMkLst>
            <pc:docMk/>
            <pc:sldMk cId="196640892" sldId="259"/>
            <ac:spMk id="55" creationId="{329D5662-A7B9-05BC-6CBC-3E861B0AFD4F}"/>
          </ac:spMkLst>
        </pc:spChg>
        <pc:spChg chg="add mod">
          <ac:chgData name="Alba Giráldez Rodríguez" userId="f3a82700-6e0c-4ae9-b071-799a11745d02" providerId="ADAL" clId="{686D5C60-744C-4AE7-8CA4-AD935004D6A5}" dt="2026-01-19T11:41:09.672" v="2371" actId="1076"/>
          <ac:spMkLst>
            <pc:docMk/>
            <pc:sldMk cId="196640892" sldId="259"/>
            <ac:spMk id="57" creationId="{B83A170C-F08E-B802-DD68-B0AB675EE703}"/>
          </ac:spMkLst>
        </pc:spChg>
        <pc:spChg chg="add mod">
          <ac:chgData name="Alba Giráldez Rodríguez" userId="f3a82700-6e0c-4ae9-b071-799a11745d02" providerId="ADAL" clId="{686D5C60-744C-4AE7-8CA4-AD935004D6A5}" dt="2026-01-19T11:41:22.699" v="2374" actId="1076"/>
          <ac:spMkLst>
            <pc:docMk/>
            <pc:sldMk cId="196640892" sldId="259"/>
            <ac:spMk id="59" creationId="{A58AEDAD-DA8E-806C-0502-35961F447E53}"/>
          </ac:spMkLst>
        </pc:spChg>
        <pc:spChg chg="add mod">
          <ac:chgData name="Alba Giráldez Rodríguez" userId="f3a82700-6e0c-4ae9-b071-799a11745d02" providerId="ADAL" clId="{686D5C60-744C-4AE7-8CA4-AD935004D6A5}" dt="2026-01-19T11:41:09.672" v="2371" actId="1076"/>
          <ac:spMkLst>
            <pc:docMk/>
            <pc:sldMk cId="196640892" sldId="259"/>
            <ac:spMk id="60" creationId="{7BEABEA8-4E90-63BD-BF3B-73BCBE7A4515}"/>
          </ac:spMkLst>
        </pc:spChg>
        <pc:spChg chg="add mod">
          <ac:chgData name="Alba Giráldez Rodríguez" userId="f3a82700-6e0c-4ae9-b071-799a11745d02" providerId="ADAL" clId="{686D5C60-744C-4AE7-8CA4-AD935004D6A5}" dt="2026-01-19T11:41:09.672" v="2371" actId="1076"/>
          <ac:spMkLst>
            <pc:docMk/>
            <pc:sldMk cId="196640892" sldId="259"/>
            <ac:spMk id="61" creationId="{FF7F95A8-9061-44E3-6F7F-887D3254C04D}"/>
          </ac:spMkLst>
        </pc:spChg>
        <pc:spChg chg="add mod">
          <ac:chgData name="Alba Giráldez Rodríguez" userId="f3a82700-6e0c-4ae9-b071-799a11745d02" providerId="ADAL" clId="{686D5C60-744C-4AE7-8CA4-AD935004D6A5}" dt="2026-01-19T11:41:09.672" v="2371" actId="1076"/>
          <ac:spMkLst>
            <pc:docMk/>
            <pc:sldMk cId="196640892" sldId="259"/>
            <ac:spMk id="62" creationId="{7849A2B5-9816-540E-00F6-2308AA9ADFB0}"/>
          </ac:spMkLst>
        </pc:spChg>
        <pc:spChg chg="add mod">
          <ac:chgData name="Alba Giráldez Rodríguez" userId="f3a82700-6e0c-4ae9-b071-799a11745d02" providerId="ADAL" clId="{686D5C60-744C-4AE7-8CA4-AD935004D6A5}" dt="2026-01-19T11:41:09.672" v="2371" actId="1076"/>
          <ac:spMkLst>
            <pc:docMk/>
            <pc:sldMk cId="196640892" sldId="259"/>
            <ac:spMk id="63" creationId="{E5723978-28D7-B4F6-23A8-FBD56BA472CF}"/>
          </ac:spMkLst>
        </pc:spChg>
        <pc:spChg chg="mod">
          <ac:chgData name="Alba Giráldez Rodríguez" userId="f3a82700-6e0c-4ae9-b071-799a11745d02" providerId="ADAL" clId="{686D5C60-744C-4AE7-8CA4-AD935004D6A5}" dt="2026-01-19T11:41:14.332" v="2372" actId="1076"/>
          <ac:spMkLst>
            <pc:docMk/>
            <pc:sldMk cId="196640892" sldId="259"/>
            <ac:spMk id="64" creationId="{91ED24B3-38D8-7B20-A47C-0BC841433555}"/>
          </ac:spMkLst>
        </pc:spChg>
        <pc:spChg chg="add mod">
          <ac:chgData name="Alba Giráldez Rodríguez" userId="f3a82700-6e0c-4ae9-b071-799a11745d02" providerId="ADAL" clId="{686D5C60-744C-4AE7-8CA4-AD935004D6A5}" dt="2026-01-19T11:41:09.672" v="2371" actId="1076"/>
          <ac:spMkLst>
            <pc:docMk/>
            <pc:sldMk cId="196640892" sldId="259"/>
            <ac:spMk id="65" creationId="{92100C4A-BE3A-B5E5-A105-15DBE215FF12}"/>
          </ac:spMkLst>
        </pc:spChg>
        <pc:spChg chg="add mod">
          <ac:chgData name="Alba Giráldez Rodríguez" userId="f3a82700-6e0c-4ae9-b071-799a11745d02" providerId="ADAL" clId="{686D5C60-744C-4AE7-8CA4-AD935004D6A5}" dt="2026-01-19T12:47:35.484" v="3536" actId="1076"/>
          <ac:spMkLst>
            <pc:docMk/>
            <pc:sldMk cId="196640892" sldId="259"/>
            <ac:spMk id="67" creationId="{4A2D0F3C-7A43-B1CA-E081-3D8DC3F3539F}"/>
          </ac:spMkLst>
        </pc:spChg>
        <pc:spChg chg="add del mod">
          <ac:chgData name="Alba Giráldez Rodríguez" userId="f3a82700-6e0c-4ae9-b071-799a11745d02" providerId="ADAL" clId="{686D5C60-744C-4AE7-8CA4-AD935004D6A5}" dt="2026-01-19T11:45:38.552" v="2394" actId="478"/>
          <ac:spMkLst>
            <pc:docMk/>
            <pc:sldMk cId="196640892" sldId="259"/>
            <ac:spMk id="68" creationId="{D5B1E618-2BFE-34E9-9AC5-F889F79EF75F}"/>
          </ac:spMkLst>
        </pc:spChg>
        <pc:spChg chg="add mod">
          <ac:chgData name="Alba Giráldez Rodríguez" userId="f3a82700-6e0c-4ae9-b071-799a11745d02" providerId="ADAL" clId="{686D5C60-744C-4AE7-8CA4-AD935004D6A5}" dt="2026-01-19T12:40:02.946" v="3477" actId="1035"/>
          <ac:spMkLst>
            <pc:docMk/>
            <pc:sldMk cId="196640892" sldId="259"/>
            <ac:spMk id="73" creationId="{BCD9211E-8369-F71F-A244-C060D312BAC4}"/>
          </ac:spMkLst>
        </pc:spChg>
        <pc:spChg chg="add del mod">
          <ac:chgData name="Alba Giráldez Rodríguez" userId="f3a82700-6e0c-4ae9-b071-799a11745d02" providerId="ADAL" clId="{686D5C60-744C-4AE7-8CA4-AD935004D6A5}" dt="2026-01-19T12:02:24.846" v="2706" actId="478"/>
          <ac:spMkLst>
            <pc:docMk/>
            <pc:sldMk cId="196640892" sldId="259"/>
            <ac:spMk id="74" creationId="{8A781199-2367-399A-D404-8A7F30A5B9B1}"/>
          </ac:spMkLst>
        </pc:spChg>
        <pc:spChg chg="add mod">
          <ac:chgData name="Alba Giráldez Rodríguez" userId="f3a82700-6e0c-4ae9-b071-799a11745d02" providerId="ADAL" clId="{686D5C60-744C-4AE7-8CA4-AD935004D6A5}" dt="2026-01-19T12:40:09.408" v="3481" actId="1036"/>
          <ac:spMkLst>
            <pc:docMk/>
            <pc:sldMk cId="196640892" sldId="259"/>
            <ac:spMk id="75" creationId="{39AD1BA9-8E9B-008D-D82A-E7DF52A2C63B}"/>
          </ac:spMkLst>
        </pc:spChg>
        <pc:spChg chg="add mod">
          <ac:chgData name="Alba Giráldez Rodríguez" userId="f3a82700-6e0c-4ae9-b071-799a11745d02" providerId="ADAL" clId="{686D5C60-744C-4AE7-8CA4-AD935004D6A5}" dt="2026-01-19T12:40:09.408" v="3481" actId="1036"/>
          <ac:spMkLst>
            <pc:docMk/>
            <pc:sldMk cId="196640892" sldId="259"/>
            <ac:spMk id="76" creationId="{D46871AD-86D9-F808-2411-82119BCCC143}"/>
          </ac:spMkLst>
        </pc:spChg>
        <pc:spChg chg="add mod">
          <ac:chgData name="Alba Giráldez Rodríguez" userId="f3a82700-6e0c-4ae9-b071-799a11745d02" providerId="ADAL" clId="{686D5C60-744C-4AE7-8CA4-AD935004D6A5}" dt="2026-01-19T12:40:09.408" v="3481" actId="1036"/>
          <ac:spMkLst>
            <pc:docMk/>
            <pc:sldMk cId="196640892" sldId="259"/>
            <ac:spMk id="77" creationId="{515A2C3B-B0BB-E7DD-BAFE-C93A73A63474}"/>
          </ac:spMkLst>
        </pc:spChg>
        <pc:spChg chg="add mod">
          <ac:chgData name="Alba Giráldez Rodríguez" userId="f3a82700-6e0c-4ae9-b071-799a11745d02" providerId="ADAL" clId="{686D5C60-744C-4AE7-8CA4-AD935004D6A5}" dt="2026-01-19T12:40:09.408" v="3481" actId="1036"/>
          <ac:spMkLst>
            <pc:docMk/>
            <pc:sldMk cId="196640892" sldId="259"/>
            <ac:spMk id="78" creationId="{4688757D-DBE4-C478-BD81-DAFAEC435099}"/>
          </ac:spMkLst>
        </pc:spChg>
        <pc:spChg chg="add del mod">
          <ac:chgData name="Alba Giráldez Rodríguez" userId="f3a82700-6e0c-4ae9-b071-799a11745d02" providerId="ADAL" clId="{686D5C60-744C-4AE7-8CA4-AD935004D6A5}" dt="2026-01-19T12:34:56.094" v="3405" actId="478"/>
          <ac:spMkLst>
            <pc:docMk/>
            <pc:sldMk cId="196640892" sldId="259"/>
            <ac:spMk id="89" creationId="{973CB98D-7795-8FD7-AACE-CB100B96A0AC}"/>
          </ac:spMkLst>
        </pc:spChg>
        <pc:spChg chg="add mod">
          <ac:chgData name="Alba Giráldez Rodríguez" userId="f3a82700-6e0c-4ae9-b071-799a11745d02" providerId="ADAL" clId="{686D5C60-744C-4AE7-8CA4-AD935004D6A5}" dt="2026-01-19T12:40:09.408" v="3481" actId="1036"/>
          <ac:spMkLst>
            <pc:docMk/>
            <pc:sldMk cId="196640892" sldId="259"/>
            <ac:spMk id="90" creationId="{A190DB4A-03D9-1967-7A56-D627BBE63BEF}"/>
          </ac:spMkLst>
        </pc:spChg>
        <pc:spChg chg="add mod">
          <ac:chgData name="Alba Giráldez Rodríguez" userId="f3a82700-6e0c-4ae9-b071-799a11745d02" providerId="ADAL" clId="{686D5C60-744C-4AE7-8CA4-AD935004D6A5}" dt="2026-01-19T12:40:09.408" v="3481" actId="1036"/>
          <ac:spMkLst>
            <pc:docMk/>
            <pc:sldMk cId="196640892" sldId="259"/>
            <ac:spMk id="91" creationId="{F756D2D8-1CF7-EDC8-F113-0EFB0C12C7F5}"/>
          </ac:spMkLst>
        </pc:spChg>
        <pc:spChg chg="add mod">
          <ac:chgData name="Alba Giráldez Rodríguez" userId="f3a82700-6e0c-4ae9-b071-799a11745d02" providerId="ADAL" clId="{686D5C60-744C-4AE7-8CA4-AD935004D6A5}" dt="2026-01-19T12:40:17.784" v="3488" actId="1035"/>
          <ac:spMkLst>
            <pc:docMk/>
            <pc:sldMk cId="196640892" sldId="259"/>
            <ac:spMk id="102" creationId="{16908182-63E2-DC6E-CAF9-3345D591A0AC}"/>
          </ac:spMkLst>
        </pc:spChg>
        <pc:spChg chg="add mod">
          <ac:chgData name="Alba Giráldez Rodríguez" userId="f3a82700-6e0c-4ae9-b071-799a11745d02" providerId="ADAL" clId="{686D5C60-744C-4AE7-8CA4-AD935004D6A5}" dt="2026-01-19T12:40:17.784" v="3488" actId="1035"/>
          <ac:spMkLst>
            <pc:docMk/>
            <pc:sldMk cId="196640892" sldId="259"/>
            <ac:spMk id="103" creationId="{555861B7-0B7A-0CEB-F070-B28D726025CD}"/>
          </ac:spMkLst>
        </pc:spChg>
        <pc:spChg chg="add del mod">
          <ac:chgData name="Alba Giráldez Rodríguez" userId="f3a82700-6e0c-4ae9-b071-799a11745d02" providerId="ADAL" clId="{686D5C60-744C-4AE7-8CA4-AD935004D6A5}" dt="2026-01-19T12:36:14.388" v="3413" actId="478"/>
          <ac:spMkLst>
            <pc:docMk/>
            <pc:sldMk cId="196640892" sldId="259"/>
            <ac:spMk id="104" creationId="{0ABE2BDD-4CC1-B392-D4B6-C6DE1E3BA0BC}"/>
          </ac:spMkLst>
        </pc:spChg>
        <pc:spChg chg="add mod">
          <ac:chgData name="Alba Giráldez Rodríguez" userId="f3a82700-6e0c-4ae9-b071-799a11745d02" providerId="ADAL" clId="{686D5C60-744C-4AE7-8CA4-AD935004D6A5}" dt="2026-01-19T12:40:33.722" v="3493" actId="1035"/>
          <ac:spMkLst>
            <pc:docMk/>
            <pc:sldMk cId="196640892" sldId="259"/>
            <ac:spMk id="105" creationId="{A3675ABC-860C-069F-718B-49F7EAF51669}"/>
          </ac:spMkLst>
        </pc:spChg>
        <pc:spChg chg="add mod">
          <ac:chgData name="Alba Giráldez Rodríguez" userId="f3a82700-6e0c-4ae9-b071-799a11745d02" providerId="ADAL" clId="{686D5C60-744C-4AE7-8CA4-AD935004D6A5}" dt="2026-01-19T12:40:46.774" v="3504" actId="1038"/>
          <ac:spMkLst>
            <pc:docMk/>
            <pc:sldMk cId="196640892" sldId="259"/>
            <ac:spMk id="106" creationId="{9A1D8925-4989-46CB-C863-97A2A2167F3E}"/>
          </ac:spMkLst>
        </pc:spChg>
        <pc:spChg chg="add del mod">
          <ac:chgData name="Alba Giráldez Rodríguez" userId="f3a82700-6e0c-4ae9-b071-799a11745d02" providerId="ADAL" clId="{686D5C60-744C-4AE7-8CA4-AD935004D6A5}" dt="2026-01-19T12:36:12.300" v="3411" actId="478"/>
          <ac:spMkLst>
            <pc:docMk/>
            <pc:sldMk cId="196640892" sldId="259"/>
            <ac:spMk id="107" creationId="{16FDA61D-EC00-DC65-2BCF-F6C4E2868974}"/>
          </ac:spMkLst>
        </pc:spChg>
        <pc:spChg chg="add del">
          <ac:chgData name="Alba Giráldez Rodríguez" userId="f3a82700-6e0c-4ae9-b071-799a11745d02" providerId="ADAL" clId="{686D5C60-744C-4AE7-8CA4-AD935004D6A5}" dt="2026-01-19T12:36:23.669" v="3415" actId="478"/>
          <ac:spMkLst>
            <pc:docMk/>
            <pc:sldMk cId="196640892" sldId="259"/>
            <ac:spMk id="108" creationId="{664F6202-7EF4-154E-4479-5CD92962255A}"/>
          </ac:spMkLst>
        </pc:spChg>
        <pc:spChg chg="add">
          <ac:chgData name="Alba Giráldez Rodríguez" userId="f3a82700-6e0c-4ae9-b071-799a11745d02" providerId="ADAL" clId="{686D5C60-744C-4AE7-8CA4-AD935004D6A5}" dt="2026-01-19T12:36:28.507" v="3416"/>
          <ac:spMkLst>
            <pc:docMk/>
            <pc:sldMk cId="196640892" sldId="259"/>
            <ac:spMk id="109" creationId="{35E47CDE-973E-D03A-8BD8-784309747146}"/>
          </ac:spMkLst>
        </pc:spChg>
        <pc:picChg chg="add mod">
          <ac:chgData name="Alba Giráldez Rodríguez" userId="f3a82700-6e0c-4ae9-b071-799a11745d02" providerId="ADAL" clId="{686D5C60-744C-4AE7-8CA4-AD935004D6A5}" dt="2026-01-19T11:25:57.653" v="2142" actId="1038"/>
          <ac:picMkLst>
            <pc:docMk/>
            <pc:sldMk cId="196640892" sldId="259"/>
            <ac:picMk id="15" creationId="{E3A57461-F376-B9A6-58FD-B44CE40928D5}"/>
          </ac:picMkLst>
        </pc:picChg>
        <pc:picChg chg="add del mod">
          <ac:chgData name="Alba Giráldez Rodríguez" userId="f3a82700-6e0c-4ae9-b071-799a11745d02" providerId="ADAL" clId="{686D5C60-744C-4AE7-8CA4-AD935004D6A5}" dt="2026-01-19T11:57:40.024" v="2645" actId="478"/>
          <ac:picMkLst>
            <pc:docMk/>
            <pc:sldMk cId="196640892" sldId="259"/>
            <ac:picMk id="70" creationId="{55354FB0-041B-3DF4-3FD3-A4141C7CB1DC}"/>
          </ac:picMkLst>
        </pc:picChg>
        <pc:picChg chg="add del mod">
          <ac:chgData name="Alba Giráldez Rodríguez" userId="f3a82700-6e0c-4ae9-b071-799a11745d02" providerId="ADAL" clId="{686D5C60-744C-4AE7-8CA4-AD935004D6A5}" dt="2026-01-19T12:08:35.435" v="2830" actId="478"/>
          <ac:picMkLst>
            <pc:docMk/>
            <pc:sldMk cId="196640892" sldId="259"/>
            <ac:picMk id="72" creationId="{B0F981C8-844D-FE4F-CED4-C04EE8DC6A50}"/>
          </ac:picMkLst>
        </pc:picChg>
        <pc:picChg chg="add del mod">
          <ac:chgData name="Alba Giráldez Rodríguez" userId="f3a82700-6e0c-4ae9-b071-799a11745d02" providerId="ADAL" clId="{686D5C60-744C-4AE7-8CA4-AD935004D6A5}" dt="2026-01-19T11:54:01.186" v="2604" actId="478"/>
          <ac:picMkLst>
            <pc:docMk/>
            <pc:sldMk cId="196640892" sldId="259"/>
            <ac:picMk id="80" creationId="{E01C2268-F5D8-32FE-206A-52F5C94A7758}"/>
          </ac:picMkLst>
        </pc:picChg>
        <pc:picChg chg="add mod modCrop">
          <ac:chgData name="Alba Giráldez Rodríguez" userId="f3a82700-6e0c-4ae9-b071-799a11745d02" providerId="ADAL" clId="{686D5C60-744C-4AE7-8CA4-AD935004D6A5}" dt="2026-01-19T12:40:09.408" v="3481" actId="1036"/>
          <ac:picMkLst>
            <pc:docMk/>
            <pc:sldMk cId="196640892" sldId="259"/>
            <ac:picMk id="82" creationId="{7889DED8-FC98-E442-8FCA-5DC1A3692EC1}"/>
          </ac:picMkLst>
        </pc:picChg>
        <pc:picChg chg="add mod">
          <ac:chgData name="Alba Giráldez Rodríguez" userId="f3a82700-6e0c-4ae9-b071-799a11745d02" providerId="ADAL" clId="{686D5C60-744C-4AE7-8CA4-AD935004D6A5}" dt="2026-01-19T12:40:09.408" v="3481" actId="1036"/>
          <ac:picMkLst>
            <pc:docMk/>
            <pc:sldMk cId="196640892" sldId="259"/>
            <ac:picMk id="84" creationId="{7C7C658D-6792-A27E-87A1-2CD69244EEA0}"/>
          </ac:picMkLst>
        </pc:picChg>
        <pc:picChg chg="add mod modCrop">
          <ac:chgData name="Alba Giráldez Rodríguez" userId="f3a82700-6e0c-4ae9-b071-799a11745d02" providerId="ADAL" clId="{686D5C60-744C-4AE7-8CA4-AD935004D6A5}" dt="2026-01-19T12:31:36.086" v="3351" actId="1076"/>
          <ac:picMkLst>
            <pc:docMk/>
            <pc:sldMk cId="196640892" sldId="259"/>
            <ac:picMk id="86" creationId="{9BC4B32C-7553-0C02-8437-127B057580E0}"/>
          </ac:picMkLst>
        </pc:picChg>
        <pc:picChg chg="add mod modCrop">
          <ac:chgData name="Alba Giráldez Rodríguez" userId="f3a82700-6e0c-4ae9-b071-799a11745d02" providerId="ADAL" clId="{686D5C60-744C-4AE7-8CA4-AD935004D6A5}" dt="2026-01-19T12:40:09.408" v="3481" actId="1036"/>
          <ac:picMkLst>
            <pc:docMk/>
            <pc:sldMk cId="196640892" sldId="259"/>
            <ac:picMk id="88" creationId="{DD5C8DD2-88DB-0501-CDFB-416AB35805C8}"/>
          </ac:picMkLst>
        </pc:picChg>
        <pc:picChg chg="add mod modCrop">
          <ac:chgData name="Alba Giráldez Rodríguez" userId="f3a82700-6e0c-4ae9-b071-799a11745d02" providerId="ADAL" clId="{686D5C60-744C-4AE7-8CA4-AD935004D6A5}" dt="2026-01-19T12:21:28.280" v="3192" actId="1035"/>
          <ac:picMkLst>
            <pc:docMk/>
            <pc:sldMk cId="196640892" sldId="259"/>
            <ac:picMk id="93" creationId="{6B773DB8-C5A0-2084-8EE4-477C4485D347}"/>
          </ac:picMkLst>
        </pc:picChg>
        <pc:picChg chg="add mod">
          <ac:chgData name="Alba Giráldez Rodríguez" userId="f3a82700-6e0c-4ae9-b071-799a11745d02" providerId="ADAL" clId="{686D5C60-744C-4AE7-8CA4-AD935004D6A5}" dt="2026-01-19T12:31:47.397" v="3356" actId="1076"/>
          <ac:picMkLst>
            <pc:docMk/>
            <pc:sldMk cId="196640892" sldId="259"/>
            <ac:picMk id="95" creationId="{1B865B5B-4927-4A40-B650-F012595259D5}"/>
          </ac:picMkLst>
        </pc:picChg>
        <pc:picChg chg="add del mod">
          <ac:chgData name="Alba Giráldez Rodríguez" userId="f3a82700-6e0c-4ae9-b071-799a11745d02" providerId="ADAL" clId="{686D5C60-744C-4AE7-8CA4-AD935004D6A5}" dt="2026-01-19T12:21:58.425" v="3200" actId="478"/>
          <ac:picMkLst>
            <pc:docMk/>
            <pc:sldMk cId="196640892" sldId="259"/>
            <ac:picMk id="97" creationId="{949D334A-D292-E51C-AF98-E73283A29E40}"/>
          </ac:picMkLst>
        </pc:picChg>
        <pc:picChg chg="add del mod">
          <ac:chgData name="Alba Giráldez Rodríguez" userId="f3a82700-6e0c-4ae9-b071-799a11745d02" providerId="ADAL" clId="{686D5C60-744C-4AE7-8CA4-AD935004D6A5}" dt="2026-01-19T12:22:04.146" v="3202" actId="478"/>
          <ac:picMkLst>
            <pc:docMk/>
            <pc:sldMk cId="196640892" sldId="259"/>
            <ac:picMk id="99" creationId="{76E566D6-1862-4725-DEF9-974926286DD9}"/>
          </ac:picMkLst>
        </pc:picChg>
        <pc:picChg chg="add mod">
          <ac:chgData name="Alba Giráldez Rodríguez" userId="f3a82700-6e0c-4ae9-b071-799a11745d02" providerId="ADAL" clId="{686D5C60-744C-4AE7-8CA4-AD935004D6A5}" dt="2026-01-19T12:40:09.408" v="3481" actId="1036"/>
          <ac:picMkLst>
            <pc:docMk/>
            <pc:sldMk cId="196640892" sldId="259"/>
            <ac:picMk id="101" creationId="{6514697F-2A9E-12AD-6C87-7A0EBAA3B8F7}"/>
          </ac:picMkLst>
        </pc:picChg>
        <pc:picChg chg="add mod modCrop">
          <ac:chgData name="Alba Giráldez Rodríguez" userId="f3a82700-6e0c-4ae9-b071-799a11745d02" providerId="ADAL" clId="{686D5C60-744C-4AE7-8CA4-AD935004D6A5}" dt="2026-01-19T12:47:36.757" v="3537" actId="1076"/>
          <ac:picMkLst>
            <pc:docMk/>
            <pc:sldMk cId="196640892" sldId="259"/>
            <ac:picMk id="111" creationId="{06A634CD-1BBC-1842-CA21-D45A030299C5}"/>
          </ac:picMkLst>
        </pc:picChg>
        <pc:cxnChg chg="add del mod">
          <ac:chgData name="Alba Giráldez Rodríguez" userId="f3a82700-6e0c-4ae9-b071-799a11745d02" providerId="ADAL" clId="{686D5C60-744C-4AE7-8CA4-AD935004D6A5}" dt="2026-01-19T11:34:14.034" v="2194" actId="478"/>
          <ac:cxnSpMkLst>
            <pc:docMk/>
            <pc:sldMk cId="196640892" sldId="259"/>
            <ac:cxnSpMk id="22" creationId="{48BB5E99-5D95-9164-92AF-13EB351067AE}"/>
          </ac:cxnSpMkLst>
        </pc:cxnChg>
      </pc:sldChg>
      <pc:sldChg chg="addSp delSp modSp new del mod">
        <pc:chgData name="Alba Giráldez Rodríguez" userId="f3a82700-6e0c-4ae9-b071-799a11745d02" providerId="ADAL" clId="{686D5C60-744C-4AE7-8CA4-AD935004D6A5}" dt="2026-01-19T10:31:11.577" v="1934" actId="47"/>
        <pc:sldMkLst>
          <pc:docMk/>
          <pc:sldMk cId="237932659" sldId="259"/>
        </pc:sldMkLst>
        <pc:spChg chg="del">
          <ac:chgData name="Alba Giráldez Rodríguez" userId="f3a82700-6e0c-4ae9-b071-799a11745d02" providerId="ADAL" clId="{686D5C60-744C-4AE7-8CA4-AD935004D6A5}" dt="2026-01-19T09:07:51.531" v="1388" actId="478"/>
          <ac:spMkLst>
            <pc:docMk/>
            <pc:sldMk cId="237932659" sldId="259"/>
            <ac:spMk id="2" creationId="{66A44CA7-D236-2892-556C-0B991FC31751}"/>
          </ac:spMkLst>
        </pc:spChg>
        <pc:spChg chg="del">
          <ac:chgData name="Alba Giráldez Rodríguez" userId="f3a82700-6e0c-4ae9-b071-799a11745d02" providerId="ADAL" clId="{686D5C60-744C-4AE7-8CA4-AD935004D6A5}" dt="2026-01-19T09:07:50.278" v="1387" actId="478"/>
          <ac:spMkLst>
            <pc:docMk/>
            <pc:sldMk cId="237932659" sldId="259"/>
            <ac:spMk id="3" creationId="{56F15D29-BBDE-6104-B005-8F24E0913D1E}"/>
          </ac:spMkLst>
        </pc:spChg>
        <pc:spChg chg="add mod">
          <ac:chgData name="Alba Giráldez Rodríguez" userId="f3a82700-6e0c-4ae9-b071-799a11745d02" providerId="ADAL" clId="{686D5C60-744C-4AE7-8CA4-AD935004D6A5}" dt="2026-01-19T10:25:48.899" v="1884" actId="1036"/>
          <ac:spMkLst>
            <pc:docMk/>
            <pc:sldMk cId="237932659" sldId="259"/>
            <ac:spMk id="48" creationId="{31CA2BC4-3161-0757-5ADB-0245943D0DC5}"/>
          </ac:spMkLst>
        </pc:spChg>
        <pc:spChg chg="add mod">
          <ac:chgData name="Alba Giráldez Rodríguez" userId="f3a82700-6e0c-4ae9-b071-799a11745d02" providerId="ADAL" clId="{686D5C60-744C-4AE7-8CA4-AD935004D6A5}" dt="2026-01-19T10:25:42.340" v="1882" actId="404"/>
          <ac:spMkLst>
            <pc:docMk/>
            <pc:sldMk cId="237932659" sldId="259"/>
            <ac:spMk id="49" creationId="{8D3AF6E2-1C39-8786-8B1D-DE0D1F0A0404}"/>
          </ac:spMkLst>
        </pc:spChg>
        <pc:graphicFrameChg chg="add del mod">
          <ac:chgData name="Alba Giráldez Rodríguez" userId="f3a82700-6e0c-4ae9-b071-799a11745d02" providerId="ADAL" clId="{686D5C60-744C-4AE7-8CA4-AD935004D6A5}" dt="2026-01-19T10:13:07.343" v="1474" actId="478"/>
          <ac:graphicFrameMkLst>
            <pc:docMk/>
            <pc:sldMk cId="237932659" sldId="259"/>
            <ac:graphicFrameMk id="14" creationId="{C8C494DD-F889-D269-959A-78541924AB7B}"/>
          </ac:graphicFrameMkLst>
        </pc:graphicFrameChg>
        <pc:picChg chg="add del mod">
          <ac:chgData name="Alba Giráldez Rodríguez" userId="f3a82700-6e0c-4ae9-b071-799a11745d02" providerId="ADAL" clId="{686D5C60-744C-4AE7-8CA4-AD935004D6A5}" dt="2026-01-19T10:09:49.604" v="1453" actId="478"/>
          <ac:picMkLst>
            <pc:docMk/>
            <pc:sldMk cId="237932659" sldId="259"/>
            <ac:picMk id="4" creationId="{6BAD58EB-B017-F8FB-B177-B45F39D598FB}"/>
          </ac:picMkLst>
        </pc:picChg>
        <pc:picChg chg="add mod modCrop">
          <ac:chgData name="Alba Giráldez Rodríguez" userId="f3a82700-6e0c-4ae9-b071-799a11745d02" providerId="ADAL" clId="{686D5C60-744C-4AE7-8CA4-AD935004D6A5}" dt="2026-01-19T10:18:55.862" v="1708" actId="1076"/>
          <ac:picMkLst>
            <pc:docMk/>
            <pc:sldMk cId="237932659" sldId="259"/>
            <ac:picMk id="5" creationId="{73620E41-A78F-7709-5ED8-697D6FBA1B1D}"/>
          </ac:picMkLst>
        </pc:picChg>
        <pc:picChg chg="add del mod modCrop">
          <ac:chgData name="Alba Giráldez Rodríguez" userId="f3a82700-6e0c-4ae9-b071-799a11745d02" providerId="ADAL" clId="{686D5C60-744C-4AE7-8CA4-AD935004D6A5}" dt="2026-01-19T10:10:21.924" v="1465" actId="478"/>
          <ac:picMkLst>
            <pc:docMk/>
            <pc:sldMk cId="237932659" sldId="259"/>
            <ac:picMk id="6" creationId="{039EEBD6-8756-4DE2-D98D-798B2255BB6E}"/>
          </ac:picMkLst>
        </pc:picChg>
        <pc:picChg chg="add del mod modCrop">
          <ac:chgData name="Alba Giráldez Rodríguez" userId="f3a82700-6e0c-4ae9-b071-799a11745d02" providerId="ADAL" clId="{686D5C60-744C-4AE7-8CA4-AD935004D6A5}" dt="2026-01-19T09:09:41.022" v="1418" actId="478"/>
          <ac:picMkLst>
            <pc:docMk/>
            <pc:sldMk cId="237932659" sldId="259"/>
            <ac:picMk id="7" creationId="{D2CD9D4C-1CB7-D775-0907-7A1E65F917AC}"/>
          </ac:picMkLst>
        </pc:picChg>
        <pc:picChg chg="add del mod modCrop">
          <ac:chgData name="Alba Giráldez Rodríguez" userId="f3a82700-6e0c-4ae9-b071-799a11745d02" providerId="ADAL" clId="{686D5C60-744C-4AE7-8CA4-AD935004D6A5}" dt="2026-01-19T10:10:22.968" v="1466" actId="478"/>
          <ac:picMkLst>
            <pc:docMk/>
            <pc:sldMk cId="237932659" sldId="259"/>
            <ac:picMk id="10" creationId="{09A69556-0235-B04B-CABE-B6FD84582300}"/>
          </ac:picMkLst>
        </pc:picChg>
        <pc:picChg chg="add mod">
          <ac:chgData name="Alba Giráldez Rodríguez" userId="f3a82700-6e0c-4ae9-b071-799a11745d02" providerId="ADAL" clId="{686D5C60-744C-4AE7-8CA4-AD935004D6A5}" dt="2026-01-19T10:19:47.676" v="1740" actId="1076"/>
          <ac:picMkLst>
            <pc:docMk/>
            <pc:sldMk cId="237932659" sldId="259"/>
            <ac:picMk id="12" creationId="{51393521-F35F-A427-10AE-0516F58D2251}"/>
          </ac:picMkLst>
        </pc:picChg>
        <pc:picChg chg="add del mod">
          <ac:chgData name="Alba Giráldez Rodríguez" userId="f3a82700-6e0c-4ae9-b071-799a11745d02" providerId="ADAL" clId="{686D5C60-744C-4AE7-8CA4-AD935004D6A5}" dt="2026-01-19T10:13:08.460" v="1475" actId="478"/>
          <ac:picMkLst>
            <pc:docMk/>
            <pc:sldMk cId="237932659" sldId="259"/>
            <ac:picMk id="16" creationId="{3A34709C-89A1-93C6-3285-EA6FBD1AB8DE}"/>
          </ac:picMkLst>
        </pc:picChg>
        <pc:picChg chg="add mod">
          <ac:chgData name="Alba Giráldez Rodríguez" userId="f3a82700-6e0c-4ae9-b071-799a11745d02" providerId="ADAL" clId="{686D5C60-744C-4AE7-8CA4-AD935004D6A5}" dt="2026-01-19T10:19:15.737" v="1733" actId="1038"/>
          <ac:picMkLst>
            <pc:docMk/>
            <pc:sldMk cId="237932659" sldId="259"/>
            <ac:picMk id="18" creationId="{75CBDAFE-F048-717E-1B82-9714012FA018}"/>
          </ac:picMkLst>
        </pc:picChg>
        <pc:picChg chg="add del mod">
          <ac:chgData name="Alba Giráldez Rodríguez" userId="f3a82700-6e0c-4ae9-b071-799a11745d02" providerId="ADAL" clId="{686D5C60-744C-4AE7-8CA4-AD935004D6A5}" dt="2026-01-19T10:13:23.475" v="1477" actId="478"/>
          <ac:picMkLst>
            <pc:docMk/>
            <pc:sldMk cId="237932659" sldId="259"/>
            <ac:picMk id="20" creationId="{21BEED58-5F22-1D84-28FF-A8F3299D95BA}"/>
          </ac:picMkLst>
        </pc:picChg>
        <pc:picChg chg="add mod">
          <ac:chgData name="Alba Giráldez Rodríguez" userId="f3a82700-6e0c-4ae9-b071-799a11745d02" providerId="ADAL" clId="{686D5C60-744C-4AE7-8CA4-AD935004D6A5}" dt="2026-01-19T10:18:55.862" v="1708" actId="1076"/>
          <ac:picMkLst>
            <pc:docMk/>
            <pc:sldMk cId="237932659" sldId="259"/>
            <ac:picMk id="22" creationId="{C0DB7E22-914E-98C1-6CB7-2F2A3A5D6630}"/>
          </ac:picMkLst>
        </pc:picChg>
        <pc:picChg chg="add del mod">
          <ac:chgData name="Alba Giráldez Rodríguez" userId="f3a82700-6e0c-4ae9-b071-799a11745d02" providerId="ADAL" clId="{686D5C60-744C-4AE7-8CA4-AD935004D6A5}" dt="2026-01-19T10:13:43.545" v="1484" actId="478"/>
          <ac:picMkLst>
            <pc:docMk/>
            <pc:sldMk cId="237932659" sldId="259"/>
            <ac:picMk id="24" creationId="{86F08A75-5465-4652-73DF-BDFE0281FD97}"/>
          </ac:picMkLst>
        </pc:picChg>
        <pc:picChg chg="add del mod">
          <ac:chgData name="Alba Giráldez Rodríguez" userId="f3a82700-6e0c-4ae9-b071-799a11745d02" providerId="ADAL" clId="{686D5C60-744C-4AE7-8CA4-AD935004D6A5}" dt="2026-01-19T10:14:04.818" v="1487" actId="478"/>
          <ac:picMkLst>
            <pc:docMk/>
            <pc:sldMk cId="237932659" sldId="259"/>
            <ac:picMk id="26" creationId="{6CD99E25-E564-DCAC-788E-30204A6A3F1B}"/>
          </ac:picMkLst>
        </pc:picChg>
        <pc:picChg chg="add del mod">
          <ac:chgData name="Alba Giráldez Rodríguez" userId="f3a82700-6e0c-4ae9-b071-799a11745d02" providerId="ADAL" clId="{686D5C60-744C-4AE7-8CA4-AD935004D6A5}" dt="2026-01-19T10:14:07.942" v="1489" actId="478"/>
          <ac:picMkLst>
            <pc:docMk/>
            <pc:sldMk cId="237932659" sldId="259"/>
            <ac:picMk id="28" creationId="{599AB3EF-5548-3096-6A75-26B0D95F428A}"/>
          </ac:picMkLst>
        </pc:picChg>
        <pc:picChg chg="add mod">
          <ac:chgData name="Alba Giráldez Rodríguez" userId="f3a82700-6e0c-4ae9-b071-799a11745d02" providerId="ADAL" clId="{686D5C60-744C-4AE7-8CA4-AD935004D6A5}" dt="2026-01-19T10:24:11.268" v="1863" actId="14100"/>
          <ac:picMkLst>
            <pc:docMk/>
            <pc:sldMk cId="237932659" sldId="259"/>
            <ac:picMk id="30" creationId="{901C3DF8-DC04-5F6B-71CE-67B07C5B0E9D}"/>
          </ac:picMkLst>
        </pc:picChg>
        <pc:picChg chg="add mod">
          <ac:chgData name="Alba Giráldez Rodríguez" userId="f3a82700-6e0c-4ae9-b071-799a11745d02" providerId="ADAL" clId="{686D5C60-744C-4AE7-8CA4-AD935004D6A5}" dt="2026-01-19T10:18:55.862" v="1708" actId="1076"/>
          <ac:picMkLst>
            <pc:docMk/>
            <pc:sldMk cId="237932659" sldId="259"/>
            <ac:picMk id="32" creationId="{014033AC-48EB-316A-2DA8-F9E374F78E67}"/>
          </ac:picMkLst>
        </pc:picChg>
        <pc:picChg chg="add mod">
          <ac:chgData name="Alba Giráldez Rodríguez" userId="f3a82700-6e0c-4ae9-b071-799a11745d02" providerId="ADAL" clId="{686D5C60-744C-4AE7-8CA4-AD935004D6A5}" dt="2026-01-19T10:18:55.862" v="1708" actId="1076"/>
          <ac:picMkLst>
            <pc:docMk/>
            <pc:sldMk cId="237932659" sldId="259"/>
            <ac:picMk id="34" creationId="{B816174D-323E-555A-7569-5135B8CF4CBB}"/>
          </ac:picMkLst>
        </pc:picChg>
        <pc:picChg chg="add mod">
          <ac:chgData name="Alba Giráldez Rodríguez" userId="f3a82700-6e0c-4ae9-b071-799a11745d02" providerId="ADAL" clId="{686D5C60-744C-4AE7-8CA4-AD935004D6A5}" dt="2026-01-19T10:18:55.862" v="1708" actId="1076"/>
          <ac:picMkLst>
            <pc:docMk/>
            <pc:sldMk cId="237932659" sldId="259"/>
            <ac:picMk id="36" creationId="{14580496-E4DB-5C2D-6B7A-DE8E43706E67}"/>
          </ac:picMkLst>
        </pc:picChg>
        <pc:picChg chg="add mod">
          <ac:chgData name="Alba Giráldez Rodríguez" userId="f3a82700-6e0c-4ae9-b071-799a11745d02" providerId="ADAL" clId="{686D5C60-744C-4AE7-8CA4-AD935004D6A5}" dt="2026-01-19T10:19:11.051" v="1730" actId="14100"/>
          <ac:picMkLst>
            <pc:docMk/>
            <pc:sldMk cId="237932659" sldId="259"/>
            <ac:picMk id="37" creationId="{F8E2EA1F-C788-1973-ECC4-15899DE031BB}"/>
          </ac:picMkLst>
        </pc:picChg>
        <pc:picChg chg="add mod">
          <ac:chgData name="Alba Giráldez Rodríguez" userId="f3a82700-6e0c-4ae9-b071-799a11745d02" providerId="ADAL" clId="{686D5C60-744C-4AE7-8CA4-AD935004D6A5}" dt="2026-01-19T10:23:40.525" v="1852" actId="1038"/>
          <ac:picMkLst>
            <pc:docMk/>
            <pc:sldMk cId="237932659" sldId="259"/>
            <ac:picMk id="39" creationId="{4E41AA5F-9461-E998-8EEE-A4201A325BC0}"/>
          </ac:picMkLst>
        </pc:picChg>
        <pc:picChg chg="add mod">
          <ac:chgData name="Alba Giráldez Rodríguez" userId="f3a82700-6e0c-4ae9-b071-799a11745d02" providerId="ADAL" clId="{686D5C60-744C-4AE7-8CA4-AD935004D6A5}" dt="2026-01-19T10:24:15.002" v="1864" actId="1076"/>
          <ac:picMkLst>
            <pc:docMk/>
            <pc:sldMk cId="237932659" sldId="259"/>
            <ac:picMk id="41" creationId="{6ACEB7B8-8AAA-AEF2-F0AF-BBCB1420D641}"/>
          </ac:picMkLst>
        </pc:picChg>
        <pc:picChg chg="add del mod">
          <ac:chgData name="Alba Giráldez Rodríguez" userId="f3a82700-6e0c-4ae9-b071-799a11745d02" providerId="ADAL" clId="{686D5C60-744C-4AE7-8CA4-AD935004D6A5}" dt="2026-01-19T10:17:33.045" v="1655" actId="478"/>
          <ac:picMkLst>
            <pc:docMk/>
            <pc:sldMk cId="237932659" sldId="259"/>
            <ac:picMk id="42" creationId="{7EE0E7A9-A809-67D2-CBB5-D483A63F59C7}"/>
          </ac:picMkLst>
        </pc:picChg>
        <pc:picChg chg="add del mod">
          <ac:chgData name="Alba Giráldez Rodríguez" userId="f3a82700-6e0c-4ae9-b071-799a11745d02" providerId="ADAL" clId="{686D5C60-744C-4AE7-8CA4-AD935004D6A5}" dt="2026-01-19T10:24:37.852" v="1871" actId="478"/>
          <ac:picMkLst>
            <pc:docMk/>
            <pc:sldMk cId="237932659" sldId="259"/>
            <ac:picMk id="43" creationId="{88327C68-DCD7-7DF7-5DC1-C2E97AAB9DD5}"/>
          </ac:picMkLst>
        </pc:picChg>
        <pc:picChg chg="add del mod">
          <ac:chgData name="Alba Giráldez Rodríguez" userId="f3a82700-6e0c-4ae9-b071-799a11745d02" providerId="ADAL" clId="{686D5C60-744C-4AE7-8CA4-AD935004D6A5}" dt="2026-01-19T10:16:41.647" v="1541" actId="478"/>
          <ac:picMkLst>
            <pc:docMk/>
            <pc:sldMk cId="237932659" sldId="259"/>
            <ac:picMk id="44" creationId="{E90AB2A3-55A5-F18E-C830-C5819DDA83FA}"/>
          </ac:picMkLst>
        </pc:picChg>
        <pc:picChg chg="add del mod">
          <ac:chgData name="Alba Giráldez Rodríguez" userId="f3a82700-6e0c-4ae9-b071-799a11745d02" providerId="ADAL" clId="{686D5C60-744C-4AE7-8CA4-AD935004D6A5}" dt="2026-01-19T10:18:22.024" v="1676" actId="478"/>
          <ac:picMkLst>
            <pc:docMk/>
            <pc:sldMk cId="237932659" sldId="259"/>
            <ac:picMk id="45" creationId="{4220A5BB-076B-EDFB-AD6D-580913277E35}"/>
          </ac:picMkLst>
        </pc:picChg>
        <pc:picChg chg="add mod">
          <ac:chgData name="Alba Giráldez Rodríguez" userId="f3a82700-6e0c-4ae9-b071-799a11745d02" providerId="ADAL" clId="{686D5C60-744C-4AE7-8CA4-AD935004D6A5}" dt="2026-01-19T10:24:24.442" v="1867" actId="1076"/>
          <ac:picMkLst>
            <pc:docMk/>
            <pc:sldMk cId="237932659" sldId="259"/>
            <ac:picMk id="51" creationId="{8D23D877-C6BF-3269-098C-79E6BC8BDB6B}"/>
          </ac:picMkLst>
        </pc:picChg>
        <pc:cxnChg chg="add mod">
          <ac:chgData name="Alba Giráldez Rodríguez" userId="f3a82700-6e0c-4ae9-b071-799a11745d02" providerId="ADAL" clId="{686D5C60-744C-4AE7-8CA4-AD935004D6A5}" dt="2026-01-19T10:18:55.862" v="1708" actId="1076"/>
          <ac:cxnSpMkLst>
            <pc:docMk/>
            <pc:sldMk cId="237932659" sldId="259"/>
            <ac:cxnSpMk id="9" creationId="{D4CC9BEB-1059-1EA5-98BA-72D7E5ACBA18}"/>
          </ac:cxnSpMkLst>
        </pc:cxnChg>
        <pc:cxnChg chg="add mod">
          <ac:chgData name="Alba Giráldez Rodríguez" userId="f3a82700-6e0c-4ae9-b071-799a11745d02" providerId="ADAL" clId="{686D5C60-744C-4AE7-8CA4-AD935004D6A5}" dt="2026-01-19T10:18:55.862" v="1708" actId="1076"/>
          <ac:cxnSpMkLst>
            <pc:docMk/>
            <pc:sldMk cId="237932659" sldId="259"/>
            <ac:cxnSpMk id="13" creationId="{D72CDA33-BDF0-58B7-8DCC-3F180DAA4CC4}"/>
          </ac:cxnSpMkLst>
        </pc:cxnChg>
        <pc:cxnChg chg="add mod">
          <ac:chgData name="Alba Giráldez Rodríguez" userId="f3a82700-6e0c-4ae9-b071-799a11745d02" providerId="ADAL" clId="{686D5C60-744C-4AE7-8CA4-AD935004D6A5}" dt="2026-01-19T10:25:16.838" v="1872" actId="1582"/>
          <ac:cxnSpMkLst>
            <pc:docMk/>
            <pc:sldMk cId="237932659" sldId="259"/>
            <ac:cxnSpMk id="38" creationId="{26EFD638-F58B-C738-0D8C-C51B4DB631D1}"/>
          </ac:cxnSpMkLst>
        </pc:cxnChg>
        <pc:cxnChg chg="add mod">
          <ac:chgData name="Alba Giráldez Rodríguez" userId="f3a82700-6e0c-4ae9-b071-799a11745d02" providerId="ADAL" clId="{686D5C60-744C-4AE7-8CA4-AD935004D6A5}" dt="2026-01-19T10:25:16.838" v="1872" actId="1582"/>
          <ac:cxnSpMkLst>
            <pc:docMk/>
            <pc:sldMk cId="237932659" sldId="259"/>
            <ac:cxnSpMk id="40" creationId="{C51100C9-DB54-89E3-BD12-061E3CBE67EC}"/>
          </ac:cxnSpMkLst>
        </pc:cxnChg>
      </pc:sldChg>
      <pc:sldMasterChg chg="modSp modSldLayout sldLayoutOrd">
        <pc:chgData name="Alba Giráldez Rodríguez" userId="f3a82700-6e0c-4ae9-b071-799a11745d02" providerId="ADAL" clId="{686D5C60-744C-4AE7-8CA4-AD935004D6A5}" dt="2026-01-20T08:37:58.318" v="3776" actId="478"/>
        <pc:sldMasterMkLst>
          <pc:docMk/>
          <pc:sldMasterMk cId="4139689137" sldId="2147483660"/>
        </pc:sldMasterMkLst>
        <pc:sldLayoutChg chg="addSp delSp modSp mod ord">
          <pc:chgData name="Alba Giráldez Rodríguez" userId="f3a82700-6e0c-4ae9-b071-799a11745d02" providerId="ADAL" clId="{686D5C60-744C-4AE7-8CA4-AD935004D6A5}" dt="2026-01-20T08:37:58.318" v="3776" actId="478"/>
          <pc:sldLayoutMkLst>
            <pc:docMk/>
            <pc:sldMasterMk cId="4139689137" sldId="2147483660"/>
            <pc:sldLayoutMk cId="138666143" sldId="2147483661"/>
          </pc:sldLayoutMkLst>
          <pc:spChg chg="del">
            <ac:chgData name="Alba Giráldez Rodríguez" userId="f3a82700-6e0c-4ae9-b071-799a11745d02" providerId="ADAL" clId="{686D5C60-744C-4AE7-8CA4-AD935004D6A5}" dt="2026-01-20T08:15:02.891" v="3717" actId="478"/>
            <ac:spMkLst>
              <pc:docMk/>
              <pc:sldMasterMk cId="4139689137" sldId="2147483660"/>
              <pc:sldLayoutMk cId="138666143" sldId="2147483661"/>
              <ac:spMk id="2" creationId="{00000000-0000-0000-0000-000000000000}"/>
            </ac:spMkLst>
          </pc:spChg>
          <pc:spChg chg="del">
            <ac:chgData name="Alba Giráldez Rodríguez" userId="f3a82700-6e0c-4ae9-b071-799a11745d02" providerId="ADAL" clId="{686D5C60-744C-4AE7-8CA4-AD935004D6A5}" dt="2026-01-20T08:15:03.995" v="3718" actId="478"/>
            <ac:spMkLst>
              <pc:docMk/>
              <pc:sldMasterMk cId="4139689137" sldId="2147483660"/>
              <pc:sldLayoutMk cId="138666143" sldId="2147483661"/>
              <ac:spMk id="3" creationId="{00000000-0000-0000-0000-000000000000}"/>
            </ac:spMkLst>
          </pc:spChg>
          <pc:spChg chg="del">
            <ac:chgData name="Alba Giráldez Rodríguez" userId="f3a82700-6e0c-4ae9-b071-799a11745d02" providerId="ADAL" clId="{686D5C60-744C-4AE7-8CA4-AD935004D6A5}" dt="2026-01-20T08:15:27.379" v="3731" actId="478"/>
            <ac:spMkLst>
              <pc:docMk/>
              <pc:sldMasterMk cId="4139689137" sldId="2147483660"/>
              <pc:sldLayoutMk cId="138666143" sldId="2147483661"/>
              <ac:spMk id="4" creationId="{00000000-0000-0000-0000-000000000000}"/>
            </ac:spMkLst>
          </pc:spChg>
          <pc:spChg chg="del">
            <ac:chgData name="Alba Giráldez Rodríguez" userId="f3a82700-6e0c-4ae9-b071-799a11745d02" providerId="ADAL" clId="{686D5C60-744C-4AE7-8CA4-AD935004D6A5}" dt="2026-01-20T08:15:29.858" v="3732" actId="478"/>
            <ac:spMkLst>
              <pc:docMk/>
              <pc:sldMasterMk cId="4139689137" sldId="2147483660"/>
              <pc:sldLayoutMk cId="138666143" sldId="2147483661"/>
              <ac:spMk id="5" creationId="{00000000-0000-0000-0000-000000000000}"/>
            </ac:spMkLst>
          </pc:spChg>
          <pc:spChg chg="del">
            <ac:chgData name="Alba Giráldez Rodríguez" userId="f3a82700-6e0c-4ae9-b071-799a11745d02" providerId="ADAL" clId="{686D5C60-744C-4AE7-8CA4-AD935004D6A5}" dt="2026-01-20T08:15:31.044" v="3733" actId="478"/>
            <ac:spMkLst>
              <pc:docMk/>
              <pc:sldMasterMk cId="4139689137" sldId="2147483660"/>
              <pc:sldLayoutMk cId="138666143" sldId="2147483661"/>
              <ac:spMk id="6" creationId="{00000000-0000-0000-0000-000000000000}"/>
            </ac:spMkLst>
          </pc:spChg>
          <pc:spChg chg="add del mod">
            <ac:chgData name="Alba Giráldez Rodríguez" userId="f3a82700-6e0c-4ae9-b071-799a11745d02" providerId="ADAL" clId="{686D5C60-744C-4AE7-8CA4-AD935004D6A5}" dt="2026-01-20T08:37:20.482" v="3768" actId="478"/>
            <ac:spMkLst>
              <pc:docMk/>
              <pc:sldMasterMk cId="4139689137" sldId="2147483660"/>
              <pc:sldLayoutMk cId="138666143" sldId="2147483661"/>
              <ac:spMk id="7" creationId="{E72C3A7B-D11C-3EA3-6A50-91E478270BEA}"/>
            </ac:spMkLst>
          </pc:spChg>
          <pc:spChg chg="add del mod">
            <ac:chgData name="Alba Giráldez Rodríguez" userId="f3a82700-6e0c-4ae9-b071-799a11745d02" providerId="ADAL" clId="{686D5C60-744C-4AE7-8CA4-AD935004D6A5}" dt="2026-01-20T08:37:20.482" v="3768" actId="478"/>
            <ac:spMkLst>
              <pc:docMk/>
              <pc:sldMasterMk cId="4139689137" sldId="2147483660"/>
              <pc:sldLayoutMk cId="138666143" sldId="2147483661"/>
              <ac:spMk id="8" creationId="{D96DF1E4-759F-E353-667A-F6CAFA307C98}"/>
            </ac:spMkLst>
          </pc:spChg>
          <pc:spChg chg="add del mod">
            <ac:chgData name="Alba Giráldez Rodríguez" userId="f3a82700-6e0c-4ae9-b071-799a11745d02" providerId="ADAL" clId="{686D5C60-744C-4AE7-8CA4-AD935004D6A5}" dt="2026-01-20T08:37:40.630" v="3772" actId="478"/>
            <ac:spMkLst>
              <pc:docMk/>
              <pc:sldMasterMk cId="4139689137" sldId="2147483660"/>
              <pc:sldLayoutMk cId="138666143" sldId="2147483661"/>
              <ac:spMk id="10" creationId="{E377EF29-E8CF-9B11-C4BA-DC5545A007DE}"/>
            </ac:spMkLst>
          </pc:spChg>
          <pc:spChg chg="add del mod">
            <ac:chgData name="Alba Giráldez Rodríguez" userId="f3a82700-6e0c-4ae9-b071-799a11745d02" providerId="ADAL" clId="{686D5C60-744C-4AE7-8CA4-AD935004D6A5}" dt="2026-01-20T08:37:40.630" v="3772" actId="478"/>
            <ac:spMkLst>
              <pc:docMk/>
              <pc:sldMasterMk cId="4139689137" sldId="2147483660"/>
              <pc:sldLayoutMk cId="138666143" sldId="2147483661"/>
              <ac:spMk id="11" creationId="{AA6E6D63-459D-7322-0440-D83F53A94C07}"/>
            </ac:spMkLst>
          </pc:spChg>
          <pc:spChg chg="add del mod">
            <ac:chgData name="Alba Giráldez Rodríguez" userId="f3a82700-6e0c-4ae9-b071-799a11745d02" providerId="ADAL" clId="{686D5C60-744C-4AE7-8CA4-AD935004D6A5}" dt="2026-01-20T08:36:57.804" v="3761" actId="478"/>
            <ac:spMkLst>
              <pc:docMk/>
              <pc:sldMasterMk cId="4139689137" sldId="2147483660"/>
              <pc:sldLayoutMk cId="138666143" sldId="2147483661"/>
              <ac:spMk id="12" creationId="{5D19C57E-02CA-AB2F-39FB-BE398B5B8F6F}"/>
            </ac:spMkLst>
          </pc:spChg>
          <pc:spChg chg="add del mod">
            <ac:chgData name="Alba Giráldez Rodríguez" userId="f3a82700-6e0c-4ae9-b071-799a11745d02" providerId="ADAL" clId="{686D5C60-744C-4AE7-8CA4-AD935004D6A5}" dt="2026-01-20T08:36:14.341" v="3750" actId="21"/>
            <ac:spMkLst>
              <pc:docMk/>
              <pc:sldMasterMk cId="4139689137" sldId="2147483660"/>
              <pc:sldLayoutMk cId="138666143" sldId="2147483661"/>
              <ac:spMk id="13" creationId="{7546B29E-0E74-D4B9-3055-4E9334522620}"/>
            </ac:spMkLst>
          </pc:spChg>
          <pc:spChg chg="add del mod">
            <ac:chgData name="Alba Giráldez Rodríguez" userId="f3a82700-6e0c-4ae9-b071-799a11745d02" providerId="ADAL" clId="{686D5C60-744C-4AE7-8CA4-AD935004D6A5}" dt="2026-01-20T08:36:57.804" v="3761" actId="478"/>
            <ac:spMkLst>
              <pc:docMk/>
              <pc:sldMasterMk cId="4139689137" sldId="2147483660"/>
              <pc:sldLayoutMk cId="138666143" sldId="2147483661"/>
              <ac:spMk id="14" creationId="{0520D1D0-0331-ADD4-2915-DB8B960AF1B0}"/>
            </ac:spMkLst>
          </pc:spChg>
          <pc:spChg chg="add del mod">
            <ac:chgData name="Alba Giráldez Rodríguez" userId="f3a82700-6e0c-4ae9-b071-799a11745d02" providerId="ADAL" clId="{686D5C60-744C-4AE7-8CA4-AD935004D6A5}" dt="2026-01-20T08:36:07.076" v="3746" actId="21"/>
            <ac:spMkLst>
              <pc:docMk/>
              <pc:sldMasterMk cId="4139689137" sldId="2147483660"/>
              <pc:sldLayoutMk cId="138666143" sldId="2147483661"/>
              <ac:spMk id="15" creationId="{68783343-1904-8374-E94C-843081F25909}"/>
            </ac:spMkLst>
          </pc:spChg>
          <pc:spChg chg="add del mod">
            <ac:chgData name="Alba Giráldez Rodríguez" userId="f3a82700-6e0c-4ae9-b071-799a11745d02" providerId="ADAL" clId="{686D5C60-744C-4AE7-8CA4-AD935004D6A5}" dt="2026-01-20T08:37:58.318" v="3776" actId="478"/>
            <ac:spMkLst>
              <pc:docMk/>
              <pc:sldMasterMk cId="4139689137" sldId="2147483660"/>
              <pc:sldLayoutMk cId="138666143" sldId="2147483661"/>
              <ac:spMk id="17" creationId="{F0033F23-6698-C910-02E4-AA7862899B90}"/>
            </ac:spMkLst>
          </pc:spChg>
          <pc:spChg chg="add del mod">
            <ac:chgData name="Alba Giráldez Rodríguez" userId="f3a82700-6e0c-4ae9-b071-799a11745d02" providerId="ADAL" clId="{686D5C60-744C-4AE7-8CA4-AD935004D6A5}" dt="2026-01-20T08:37:58.318" v="3776" actId="478"/>
            <ac:spMkLst>
              <pc:docMk/>
              <pc:sldMasterMk cId="4139689137" sldId="2147483660"/>
              <pc:sldLayoutMk cId="138666143" sldId="2147483661"/>
              <ac:spMk id="18" creationId="{377DFE3E-2F33-2193-E793-840314F7F041}"/>
            </ac:spMkLst>
          </pc:spChg>
          <pc:spChg chg="add del">
            <ac:chgData name="Alba Giráldez Rodríguez" userId="f3a82700-6e0c-4ae9-b071-799a11745d02" providerId="ADAL" clId="{686D5C60-744C-4AE7-8CA4-AD935004D6A5}" dt="2026-01-20T08:36:07.076" v="3746" actId="21"/>
            <ac:spMkLst>
              <pc:docMk/>
              <pc:sldMasterMk cId="4139689137" sldId="2147483660"/>
              <pc:sldLayoutMk cId="138666143" sldId="2147483661"/>
              <ac:spMk id="20" creationId="{F8CED1BF-AFAC-65BE-4FAB-34582267F02F}"/>
            </ac:spMkLst>
          </pc:spChg>
          <pc:picChg chg="add mod">
            <ac:chgData name="Alba Giráldez Rodríguez" userId="f3a82700-6e0c-4ae9-b071-799a11745d02" providerId="ADAL" clId="{686D5C60-744C-4AE7-8CA4-AD935004D6A5}" dt="2026-01-20T08:36:06.385" v="3745"/>
            <ac:picMkLst>
              <pc:docMk/>
              <pc:sldMasterMk cId="4139689137" sldId="2147483660"/>
              <pc:sldLayoutMk cId="138666143" sldId="2147483661"/>
              <ac:picMk id="2" creationId="{DC62CF03-6B15-8D1A-469A-2EC697D53270}"/>
            </ac:picMkLst>
          </pc:picChg>
          <pc:picChg chg="add mod">
            <ac:chgData name="Alba Giráldez Rodríguez" userId="f3a82700-6e0c-4ae9-b071-799a11745d02" providerId="ADAL" clId="{686D5C60-744C-4AE7-8CA4-AD935004D6A5}" dt="2026-01-20T08:36:12.968" v="3749"/>
            <ac:picMkLst>
              <pc:docMk/>
              <pc:sldMasterMk cId="4139689137" sldId="2147483660"/>
              <pc:sldLayoutMk cId="138666143" sldId="2147483661"/>
              <ac:picMk id="3" creationId="{BB7A655D-9EBE-715F-D110-0B337A24B927}"/>
            </ac:picMkLst>
          </pc:picChg>
          <pc:picChg chg="add">
            <ac:chgData name="Alba Giráldez Rodríguez" userId="f3a82700-6e0c-4ae9-b071-799a11745d02" providerId="ADAL" clId="{686D5C60-744C-4AE7-8CA4-AD935004D6A5}" dt="2026-01-20T08:36:27.196" v="3752"/>
            <ac:picMkLst>
              <pc:docMk/>
              <pc:sldMasterMk cId="4139689137" sldId="2147483660"/>
              <pc:sldLayoutMk cId="138666143" sldId="2147483661"/>
              <ac:picMk id="4" creationId="{9E661F3F-5966-136A-6030-1E9129B9D891}"/>
            </ac:picMkLst>
          </pc:picChg>
          <pc:picChg chg="add mod">
            <ac:chgData name="Alba Giráldez Rodríguez" userId="f3a82700-6e0c-4ae9-b071-799a11745d02" providerId="ADAL" clId="{686D5C60-744C-4AE7-8CA4-AD935004D6A5}" dt="2026-01-20T08:36:40.824" v="3756"/>
            <ac:picMkLst>
              <pc:docMk/>
              <pc:sldMasterMk cId="4139689137" sldId="2147483660"/>
              <pc:sldLayoutMk cId="138666143" sldId="2147483661"/>
              <ac:picMk id="5" creationId="{336041D5-1AAC-E8E0-FCAE-78E5B46F7DAC}"/>
            </ac:picMkLst>
          </pc:picChg>
          <pc:picChg chg="add mod ord">
            <ac:chgData name="Alba Giráldez Rodríguez" userId="f3a82700-6e0c-4ae9-b071-799a11745d02" providerId="ADAL" clId="{686D5C60-744C-4AE7-8CA4-AD935004D6A5}" dt="2026-01-20T08:36:51.668" v="3760" actId="167"/>
            <ac:picMkLst>
              <pc:docMk/>
              <pc:sldMasterMk cId="4139689137" sldId="2147483660"/>
              <pc:sldLayoutMk cId="138666143" sldId="2147483661"/>
              <ac:picMk id="6" creationId="{8E940CD6-E577-7FF5-4634-A7E7F19B22D0}"/>
            </ac:picMkLst>
          </pc:picChg>
          <pc:picChg chg="mod">
            <ac:chgData name="Alba Giráldez Rodríguez" userId="f3a82700-6e0c-4ae9-b071-799a11745d02" providerId="ADAL" clId="{686D5C60-744C-4AE7-8CA4-AD935004D6A5}" dt="2026-01-20T08:29:14.172" v="3742" actId="1036"/>
            <ac:picMkLst>
              <pc:docMk/>
              <pc:sldMasterMk cId="4139689137" sldId="2147483660"/>
              <pc:sldLayoutMk cId="138666143" sldId="2147483661"/>
              <ac:picMk id="9" creationId="{65999BBF-35C6-6CA3-8F32-19BEB0D6D93B}"/>
            </ac:picMkLst>
          </pc:picChg>
          <pc:picChg chg="add mod ord">
            <ac:chgData name="Alba Giráldez Rodríguez" userId="f3a82700-6e0c-4ae9-b071-799a11745d02" providerId="ADAL" clId="{686D5C60-744C-4AE7-8CA4-AD935004D6A5}" dt="2026-01-20T08:37:15.673" v="3767" actId="167"/>
            <ac:picMkLst>
              <pc:docMk/>
              <pc:sldMasterMk cId="4139689137" sldId="2147483660"/>
              <pc:sldLayoutMk cId="138666143" sldId="2147483661"/>
              <ac:picMk id="21" creationId="{63401C32-8C03-D9D6-F40D-EDD11F903584}"/>
            </ac:picMkLst>
          </pc:picChg>
          <pc:picChg chg="add mod ord">
            <ac:chgData name="Alba Giráldez Rodríguez" userId="f3a82700-6e0c-4ae9-b071-799a11745d02" providerId="ADAL" clId="{686D5C60-744C-4AE7-8CA4-AD935004D6A5}" dt="2026-01-20T08:37:37.854" v="3771" actId="167"/>
            <ac:picMkLst>
              <pc:docMk/>
              <pc:sldMasterMk cId="4139689137" sldId="2147483660"/>
              <pc:sldLayoutMk cId="138666143" sldId="2147483661"/>
              <ac:picMk id="22" creationId="{FBE599D9-CD68-C6FB-5C73-A6F829EDF638}"/>
            </ac:picMkLst>
          </pc:picChg>
          <pc:picChg chg="add mod ord">
            <ac:chgData name="Alba Giráldez Rodríguez" userId="f3a82700-6e0c-4ae9-b071-799a11745d02" providerId="ADAL" clId="{686D5C60-744C-4AE7-8CA4-AD935004D6A5}" dt="2026-01-20T08:37:55.642" v="3775" actId="167"/>
            <ac:picMkLst>
              <pc:docMk/>
              <pc:sldMasterMk cId="4139689137" sldId="2147483660"/>
              <pc:sldLayoutMk cId="138666143" sldId="2147483661"/>
              <ac:picMk id="23" creationId="{C3B3477F-A51B-3BA7-BEF7-C7FA667F66E3}"/>
            </ac:picMkLst>
          </pc:picChg>
        </pc:sldLayoutChg>
        <pc:sldLayoutChg chg="modSp">
          <pc:chgData name="Alba Giráldez Rodríguez" userId="f3a82700-6e0c-4ae9-b071-799a11745d02" providerId="ADAL" clId="{686D5C60-744C-4AE7-8CA4-AD935004D6A5}" dt="2026-01-20T08:15:05.353" v="3719" actId="735"/>
          <pc:sldLayoutMkLst>
            <pc:docMk/>
            <pc:sldMasterMk cId="4139689137" sldId="2147483660"/>
            <pc:sldLayoutMk cId="796029357" sldId="2147483662"/>
          </pc:sldLayoutMkLst>
        </pc:sldLayoutChg>
        <pc:sldLayoutChg chg="modSp">
          <pc:chgData name="Alba Giráldez Rodríguez" userId="f3a82700-6e0c-4ae9-b071-799a11745d02" providerId="ADAL" clId="{686D5C60-744C-4AE7-8CA4-AD935004D6A5}" dt="2026-01-20T08:15:05.933" v="3720" actId="735"/>
          <pc:sldLayoutMkLst>
            <pc:docMk/>
            <pc:sldMasterMk cId="4139689137" sldId="2147483660"/>
            <pc:sldLayoutMk cId="1564847476" sldId="2147483663"/>
          </pc:sldLayoutMkLst>
        </pc:sldLayoutChg>
        <pc:sldLayoutChg chg="modSp">
          <pc:chgData name="Alba Giráldez Rodríguez" userId="f3a82700-6e0c-4ae9-b071-799a11745d02" providerId="ADAL" clId="{686D5C60-744C-4AE7-8CA4-AD935004D6A5}" dt="2026-01-20T08:15:07.648" v="3721" actId="735"/>
          <pc:sldLayoutMkLst>
            <pc:docMk/>
            <pc:sldMasterMk cId="4139689137" sldId="2147483660"/>
            <pc:sldLayoutMk cId="930312144" sldId="2147483664"/>
          </pc:sldLayoutMkLst>
        </pc:sldLayoutChg>
        <pc:sldLayoutChg chg="modSp">
          <pc:chgData name="Alba Giráldez Rodríguez" userId="f3a82700-6e0c-4ae9-b071-799a11745d02" providerId="ADAL" clId="{686D5C60-744C-4AE7-8CA4-AD935004D6A5}" dt="2026-01-20T08:15:08.451" v="3722" actId="735"/>
          <pc:sldLayoutMkLst>
            <pc:docMk/>
            <pc:sldMasterMk cId="4139689137" sldId="2147483660"/>
            <pc:sldLayoutMk cId="2566154620" sldId="2147483665"/>
          </pc:sldLayoutMkLst>
        </pc:sldLayoutChg>
        <pc:sldLayoutChg chg="modSp">
          <pc:chgData name="Alba Giráldez Rodríguez" userId="f3a82700-6e0c-4ae9-b071-799a11745d02" providerId="ADAL" clId="{686D5C60-744C-4AE7-8CA4-AD935004D6A5}" dt="2026-01-20T08:15:09.214" v="3723" actId="735"/>
          <pc:sldLayoutMkLst>
            <pc:docMk/>
            <pc:sldMasterMk cId="4139689137" sldId="2147483660"/>
            <pc:sldLayoutMk cId="438577710" sldId="2147483666"/>
          </pc:sldLayoutMkLst>
        </pc:sldLayoutChg>
        <pc:sldLayoutChg chg="modSp">
          <pc:chgData name="Alba Giráldez Rodríguez" userId="f3a82700-6e0c-4ae9-b071-799a11745d02" providerId="ADAL" clId="{686D5C60-744C-4AE7-8CA4-AD935004D6A5}" dt="2026-01-20T08:15:10.223" v="3724" actId="735"/>
          <pc:sldLayoutMkLst>
            <pc:docMk/>
            <pc:sldMasterMk cId="4139689137" sldId="2147483660"/>
            <pc:sldLayoutMk cId="3321533830" sldId="2147483667"/>
          </pc:sldLayoutMkLst>
        </pc:sldLayoutChg>
        <pc:sldLayoutChg chg="modSp">
          <pc:chgData name="Alba Giráldez Rodríguez" userId="f3a82700-6e0c-4ae9-b071-799a11745d02" providerId="ADAL" clId="{686D5C60-744C-4AE7-8CA4-AD935004D6A5}" dt="2026-01-20T08:15:11.183" v="3725" actId="735"/>
          <pc:sldLayoutMkLst>
            <pc:docMk/>
            <pc:sldMasterMk cId="4139689137" sldId="2147483660"/>
            <pc:sldLayoutMk cId="909086975" sldId="2147483668"/>
          </pc:sldLayoutMkLst>
        </pc:sldLayoutChg>
        <pc:sldLayoutChg chg="modSp">
          <pc:chgData name="Alba Giráldez Rodríguez" userId="f3a82700-6e0c-4ae9-b071-799a11745d02" providerId="ADAL" clId="{686D5C60-744C-4AE7-8CA4-AD935004D6A5}" dt="2026-01-20T08:15:11.962" v="3726" actId="735"/>
          <pc:sldLayoutMkLst>
            <pc:docMk/>
            <pc:sldMasterMk cId="4139689137" sldId="2147483660"/>
            <pc:sldLayoutMk cId="1601634393" sldId="2147483669"/>
          </pc:sldLayoutMkLst>
        </pc:sldLayoutChg>
        <pc:sldLayoutChg chg="modSp">
          <pc:chgData name="Alba Giráldez Rodríguez" userId="f3a82700-6e0c-4ae9-b071-799a11745d02" providerId="ADAL" clId="{686D5C60-744C-4AE7-8CA4-AD935004D6A5}" dt="2026-01-20T08:15:13.109" v="3727" actId="735"/>
          <pc:sldLayoutMkLst>
            <pc:docMk/>
            <pc:sldMasterMk cId="4139689137" sldId="2147483660"/>
            <pc:sldLayoutMk cId="1719248884" sldId="2147483670"/>
          </pc:sldLayoutMkLst>
        </pc:sldLayoutChg>
        <pc:sldLayoutChg chg="modSp">
          <pc:chgData name="Alba Giráldez Rodríguez" userId="f3a82700-6e0c-4ae9-b071-799a11745d02" providerId="ADAL" clId="{686D5C60-744C-4AE7-8CA4-AD935004D6A5}" dt="2026-01-20T08:15:13.849" v="3728" actId="735"/>
          <pc:sldLayoutMkLst>
            <pc:docMk/>
            <pc:sldMasterMk cId="4139689137" sldId="2147483660"/>
            <pc:sldLayoutMk cId="75473647" sldId="2147483671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59FF4C9F-7DDB-5BAB-925E-F2936A5804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F893E4E-BB29-4C1F-6D8C-D1832E07B04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5010B3-ECB6-41AF-85A8-7C8AF0A2ED2D}" type="datetimeFigureOut">
              <a:rPr lang="es-ES" smtClean="0"/>
              <a:t>20/01/2026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FCF8CC9-4A35-35D9-86EE-C8629F88FC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A8396C0-6357-D77B-2C98-55D086817E7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472C25-7CA0-41A8-9C2B-AB9A746960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713088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4495A-B02D-4CBA-9E8F-0117BDFEFF79}" type="datetimeFigureOut">
              <a:rPr lang="es-ES" smtClean="0"/>
              <a:t>20/01/2026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4D101F-22DA-4F99-8F12-84B9B77F1F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955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8E358-1FE1-01AF-A0C7-0DE04418E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760A7D4-8D20-5D20-37E4-BC1F081D7B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4AAF616-DDD5-BD96-A0AF-53BAAB52E1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5D425EA-0511-922D-AEB2-55728F2699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4D101F-22DA-4F99-8F12-84B9B77F1FCE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5767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22">
            <a:extLst>
              <a:ext uri="{FF2B5EF4-FFF2-40B4-BE49-F238E27FC236}">
                <a16:creationId xmlns:a16="http://schemas.microsoft.com/office/drawing/2014/main" id="{C3B3477F-A51B-3BA7-BEF7-C7FA667F66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1836" y="8394407"/>
            <a:ext cx="10266554" cy="902286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FBE599D9-CD68-C6FB-5C73-A6F829EDF63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57563" y="4742660"/>
            <a:ext cx="5102794" cy="896190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63401C32-8C03-D9D6-F40D-EDD11F90358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98187" y="4752286"/>
            <a:ext cx="5072312" cy="90228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E940CD6-E577-7FF5-4634-A7E7F19B22D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99900" y="2011038"/>
            <a:ext cx="10260457" cy="902286"/>
          </a:xfrm>
          <a:prstGeom prst="rect">
            <a:avLst/>
          </a:prstGeom>
        </p:spPr>
      </p:pic>
      <p:pic>
        <p:nvPicPr>
          <p:cNvPr id="9" name="Imagen 8" descr="Texto&#10;&#10;El contenido generado por IA puede ser incorrecto.">
            <a:extLst>
              <a:ext uri="{FF2B5EF4-FFF2-40B4-BE49-F238E27FC236}">
                <a16:creationId xmlns:a16="http://schemas.microsoft.com/office/drawing/2014/main" id="{65999BBF-35C6-6CA3-8F32-19BEB0D6D93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93" y="296764"/>
            <a:ext cx="1518908" cy="1717185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7546B29E-0E74-D4B9-3055-4E9334522620}"/>
              </a:ext>
            </a:extLst>
          </p:cNvPr>
          <p:cNvSpPr/>
          <p:nvPr userDrawn="1"/>
        </p:nvSpPr>
        <p:spPr>
          <a:xfrm>
            <a:off x="-10732" y="0"/>
            <a:ext cx="10711690" cy="219600"/>
          </a:xfrm>
          <a:prstGeom prst="rect">
            <a:avLst/>
          </a:prstGeom>
          <a:solidFill>
            <a:srgbClr val="E37F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8783343-1904-8374-E94C-843081F25909}"/>
              </a:ext>
            </a:extLst>
          </p:cNvPr>
          <p:cNvSpPr txBox="1"/>
          <p:nvPr userDrawn="1"/>
        </p:nvSpPr>
        <p:spPr>
          <a:xfrm>
            <a:off x="7973156" y="12981729"/>
            <a:ext cx="15668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>
                <a:latin typeface="Roboto" pitchFamily="2" charset="0"/>
                <a:ea typeface="Roboto" pitchFamily="2" charset="0"/>
              </a:rPr>
              <a:t>Participa en el Escape </a:t>
            </a:r>
            <a:r>
              <a:rPr lang="es-ES" sz="1100" err="1">
                <a:latin typeface="Roboto" pitchFamily="2" charset="0"/>
                <a:ea typeface="Roboto" pitchFamily="2" charset="0"/>
              </a:rPr>
              <a:t>room</a:t>
            </a:r>
            <a:r>
              <a:rPr lang="es-ES" sz="1100">
                <a:latin typeface="Roboto" pitchFamily="2" charset="0"/>
                <a:ea typeface="Roboto" pitchFamily="2" charset="0"/>
              </a:rPr>
              <a:t> del proyecto:</a:t>
            </a:r>
          </a:p>
        </p:txBody>
      </p:sp>
      <p:pic>
        <p:nvPicPr>
          <p:cNvPr id="16" name="Gráfico 15">
            <a:extLst>
              <a:ext uri="{FF2B5EF4-FFF2-40B4-BE49-F238E27FC236}">
                <a16:creationId xmlns:a16="http://schemas.microsoft.com/office/drawing/2014/main" id="{2EE52908-CBBD-5DE1-3D26-2FC838A1723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67863" y="12911420"/>
            <a:ext cx="897131" cy="897131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916C9BB9-476F-8A08-479A-0BDAB77682F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46379" y="13540418"/>
            <a:ext cx="10691813" cy="1307185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F8CED1BF-AFAC-65BE-4FAB-34582267F02F}"/>
              </a:ext>
            </a:extLst>
          </p:cNvPr>
          <p:cNvSpPr/>
          <p:nvPr userDrawn="1"/>
        </p:nvSpPr>
        <p:spPr>
          <a:xfrm>
            <a:off x="0" y="14901478"/>
            <a:ext cx="10691813" cy="217872"/>
          </a:xfrm>
          <a:prstGeom prst="rect">
            <a:avLst/>
          </a:prstGeom>
          <a:solidFill>
            <a:srgbClr val="E37F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6661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762" userDrawn="1">
          <p15:clr>
            <a:srgbClr val="FBAE40"/>
          </p15:clr>
        </p15:guide>
        <p15:guide id="2" pos="3367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44B8BA-7E07-44FF-A588-8346178413D2}" type="datetimeFigureOut">
              <a:rPr lang="es-ES" smtClean="0"/>
              <a:t>20/01/2026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F1CF74-F25F-4C04-AA06-03545E192A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9689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762" userDrawn="1">
          <p15:clr>
            <a:srgbClr val="F26B43"/>
          </p15:clr>
        </p15:guide>
        <p15:guide id="2" pos="336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A3049-32E4-63D2-408A-28376A3F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44047A71-DD89-3165-74DF-9D15D88588ED}"/>
              </a:ext>
            </a:extLst>
          </p:cNvPr>
          <p:cNvSpPr txBox="1"/>
          <p:nvPr/>
        </p:nvSpPr>
        <p:spPr>
          <a:xfrm>
            <a:off x="1865791" y="335470"/>
            <a:ext cx="71742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000" b="1" dirty="0">
                <a:solidFill>
                  <a:srgbClr val="1E7A3D"/>
                </a:solidFill>
                <a:latin typeface="+mj-lt"/>
                <a:ea typeface="Roboto" pitchFamily="2" charset="0"/>
              </a:rPr>
              <a:t>TÍTULO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A26B9FC-1D03-C8C9-2797-90A07ECF9084}"/>
              </a:ext>
            </a:extLst>
          </p:cNvPr>
          <p:cNvSpPr txBox="1"/>
          <p:nvPr/>
        </p:nvSpPr>
        <p:spPr>
          <a:xfrm>
            <a:off x="1865791" y="1080922"/>
            <a:ext cx="7329671" cy="345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Nombre alumnos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3774994-E02E-82F7-1055-C489B2E71D5C}"/>
              </a:ext>
            </a:extLst>
          </p:cNvPr>
          <p:cNvSpPr txBox="1"/>
          <p:nvPr/>
        </p:nvSpPr>
        <p:spPr>
          <a:xfrm>
            <a:off x="8894618" y="472349"/>
            <a:ext cx="17856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b="1">
                <a:highlight>
                  <a:srgbClr val="FFFF00"/>
                </a:highlight>
                <a:latin typeface="+mj-lt"/>
                <a:ea typeface="Roboto" pitchFamily="2" charset="0"/>
              </a:rPr>
              <a:t>Logo Instituto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85D4058E-F290-7FCB-2621-1265E7810277}"/>
              </a:ext>
            </a:extLst>
          </p:cNvPr>
          <p:cNvSpPr/>
          <p:nvPr/>
        </p:nvSpPr>
        <p:spPr>
          <a:xfrm>
            <a:off x="198453" y="2626640"/>
            <a:ext cx="10264637" cy="2175989"/>
          </a:xfrm>
          <a:prstGeom prst="rect">
            <a:avLst/>
          </a:prstGeom>
          <a:solidFill>
            <a:srgbClr val="DDC8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¿Qué es esta tecnología o técnica?</a:t>
            </a:r>
            <a:endParaRPr lang="es-E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Definición sencilla.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usar frases largas.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Pensar que lo lee alguien que no sabe del tema.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43B8E279-305E-7F17-D52E-55D80F1F22FA}"/>
              </a:ext>
            </a:extLst>
          </p:cNvPr>
          <p:cNvSpPr/>
          <p:nvPr/>
        </p:nvSpPr>
        <p:spPr>
          <a:xfrm>
            <a:off x="200357" y="5383269"/>
            <a:ext cx="5070143" cy="3036705"/>
          </a:xfrm>
          <a:prstGeom prst="rect">
            <a:avLst/>
          </a:prstGeom>
          <a:solidFill>
            <a:srgbClr val="DDC8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¿Cómo y cuándo surgió?</a:t>
            </a:r>
            <a:endParaRPr lang="es-E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Aquí se explica </a:t>
            </a:r>
            <a:r>
              <a:rPr lang="es-ES"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origen y evolución</a:t>
            </a:r>
            <a:r>
              <a:rPr lang="es-E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la tecnología.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Cuándo apareció.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qué se empezó a usar.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Cómo ha mejorado con el tiempo.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B7AED6F3-1830-FAA0-DAF5-EA9907F9956F}"/>
              </a:ext>
            </a:extLst>
          </p:cNvPr>
          <p:cNvSpPr/>
          <p:nvPr/>
        </p:nvSpPr>
        <p:spPr>
          <a:xfrm>
            <a:off x="5421315" y="5384489"/>
            <a:ext cx="5043682" cy="3035486"/>
          </a:xfrm>
          <a:prstGeom prst="rect">
            <a:avLst/>
          </a:prstGeom>
          <a:solidFill>
            <a:srgbClr val="DDC8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Materiales y partes principales</a:t>
            </a:r>
            <a:endParaRPr lang="es-E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 apartado explica </a:t>
            </a:r>
            <a:r>
              <a:rPr lang="es-ES"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qué elementos la forman</a:t>
            </a:r>
            <a:r>
              <a:rPr lang="es-E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Piezas principales.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Materiales importantes.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Esquema o dibujo recomendado.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3B035C4E-CB67-64FF-0F68-9D5853724627}"/>
              </a:ext>
            </a:extLst>
          </p:cNvPr>
          <p:cNvSpPr/>
          <p:nvPr/>
        </p:nvSpPr>
        <p:spPr>
          <a:xfrm>
            <a:off x="223218" y="9020884"/>
            <a:ext cx="10257016" cy="3896892"/>
          </a:xfrm>
          <a:prstGeom prst="rect">
            <a:avLst/>
          </a:prstGeom>
          <a:solidFill>
            <a:srgbClr val="DDC8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 principal de la tecnología: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Función general.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Qué problema ayuda a resolver.</a:t>
            </a:r>
          </a:p>
          <a:p>
            <a:r>
              <a:rPr lang="es-E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¿Dónde se utiliza hoy en día? Aquí se muestran </a:t>
            </a:r>
            <a:r>
              <a:rPr lang="es-ES"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usos reales</a:t>
            </a:r>
            <a:r>
              <a:rPr lang="es-E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especialmente científicos o tecnológicos.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Investigación.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Medio ambiente.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Energía, agua, medicina, etc.</a:t>
            </a:r>
          </a:p>
          <a:p>
            <a:r>
              <a:rPr lang="es-E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También se pueden incluir </a:t>
            </a:r>
            <a:r>
              <a:rPr lang="es-ES"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datos interesantes o importantes</a:t>
            </a:r>
            <a:r>
              <a:rPr lang="es-E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Ventajas y desventajas.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Impacto ambiental.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Curiosidades.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Riesgos o limitaciones.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Futuro de la tecnología.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B1D2E080-B54E-C7E6-748C-9A040708373C}"/>
              </a:ext>
            </a:extLst>
          </p:cNvPr>
          <p:cNvSpPr txBox="1"/>
          <p:nvPr/>
        </p:nvSpPr>
        <p:spPr>
          <a:xfrm>
            <a:off x="1865791" y="1455447"/>
            <a:ext cx="732967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300" i="1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Alumnos/as de Curso, Nombre del instituto del que proceden, Ciudad, Provincia</a:t>
            </a:r>
          </a:p>
          <a:p>
            <a:pPr algn="ctr"/>
            <a:r>
              <a:rPr lang="es-ES" sz="1300" i="1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Mail de contacto</a:t>
            </a:r>
          </a:p>
        </p:txBody>
      </p:sp>
    </p:spTree>
    <p:extLst>
      <p:ext uri="{BB962C8B-B14F-4D97-AF65-F5344CB8AC3E}">
        <p14:creationId xmlns:p14="http://schemas.microsoft.com/office/powerpoint/2010/main" val="37747866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217cd6f-2e8a-4b6b-acd9-56c13478815a">
      <Terms xmlns="http://schemas.microsoft.com/office/infopath/2007/PartnerControls"/>
    </lcf76f155ced4ddcb4097134ff3c332f>
    <TaxCatchAll xmlns="59efce6a-cd4f-44bd-9257-6ff6eb8a311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4AD75FF0A52EC4D8C8FC136801A3540" ma:contentTypeVersion="18" ma:contentTypeDescription="Crear nuevo documento." ma:contentTypeScope="" ma:versionID="cf1f8c21d000475c4822eff279ca55e3">
  <xsd:schema xmlns:xsd="http://www.w3.org/2001/XMLSchema" xmlns:xs="http://www.w3.org/2001/XMLSchema" xmlns:p="http://schemas.microsoft.com/office/2006/metadata/properties" xmlns:ns2="1217cd6f-2e8a-4b6b-acd9-56c13478815a" xmlns:ns3="59efce6a-cd4f-44bd-9257-6ff6eb8a311a" targetNamespace="http://schemas.microsoft.com/office/2006/metadata/properties" ma:root="true" ma:fieldsID="4337dcde4bc000a16c6875ba4e0cdefb" ns2:_="" ns3:_="">
    <xsd:import namespace="1217cd6f-2e8a-4b6b-acd9-56c13478815a"/>
    <xsd:import namespace="59efce6a-cd4f-44bd-9257-6ff6eb8a31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17cd6f-2e8a-4b6b-acd9-56c1347881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9842ecb2-9fd7-4b7d-9140-4ee1ebb34b3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efce6a-cd4f-44bd-9257-6ff6eb8a311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2cf8e13-2714-402e-b53e-82308e5b4eeb}" ma:internalName="TaxCatchAll" ma:showField="CatchAllData" ma:web="59efce6a-cd4f-44bd-9257-6ff6eb8a31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DF1CE61-BCDC-46C5-B93F-82B7F3DAD66D}">
  <ds:schemaRefs>
    <ds:schemaRef ds:uri="1217cd6f-2e8a-4b6b-acd9-56c13478815a"/>
    <ds:schemaRef ds:uri="59efce6a-cd4f-44bd-9257-6ff6eb8a311a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F239574-9540-4D21-AF1F-0B54D3928742}">
  <ds:schemaRefs>
    <ds:schemaRef ds:uri="1217cd6f-2e8a-4b6b-acd9-56c13478815a"/>
    <ds:schemaRef ds:uri="59efce6a-cd4f-44bd-9257-6ff6eb8a311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ADCDDE0-8102-4126-AD15-7BE827FAF1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183</Words>
  <Application>Microsoft Office PowerPoint</Application>
  <PresentationFormat>Personalizado</PresentationFormat>
  <Paragraphs>33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Roboto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Alba Giráldez Rodríguez</dc:creator>
  <cp:lastModifiedBy>Alba Giráldez Rodríguez</cp:lastModifiedBy>
  <cp:revision>1</cp:revision>
  <dcterms:created xsi:type="dcterms:W3CDTF">2026-01-15T14:58:10Z</dcterms:created>
  <dcterms:modified xsi:type="dcterms:W3CDTF">2026-01-20T08:40:24Z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0x010100C4AD75FF0A52EC4D8C8FC136801A3540</vt:lpwstr>
  </property>
  <property fmtid="{D5CDD505-2E9C-101B-9397-08002B2CF9AE}" pid="3" name="MediaServiceImageTags">
    <vt:lpwstr/>
  </property>
</Properties>
</file>